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D63CF0-2778-4786-9CDD-732D70A0E04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47A77AF-B838-423F-A481-73EFF701FC8C}">
      <dgm:prSet/>
      <dgm:spPr/>
      <dgm:t>
        <a:bodyPr/>
        <a:lstStyle/>
        <a:p>
          <a:r>
            <a:rPr lang="nl-NL"/>
            <a:t>Terugblik vorige les</a:t>
          </a:r>
          <a:endParaRPr lang="en-US"/>
        </a:p>
      </dgm:t>
    </dgm:pt>
    <dgm:pt modelId="{39FB8C4B-DD5C-4149-98E8-5B7C4CF7B8EC}" type="parTrans" cxnId="{204DA6CB-B441-4149-AFB3-2E4E7C65BC7D}">
      <dgm:prSet/>
      <dgm:spPr/>
      <dgm:t>
        <a:bodyPr/>
        <a:lstStyle/>
        <a:p>
          <a:endParaRPr lang="en-US"/>
        </a:p>
      </dgm:t>
    </dgm:pt>
    <dgm:pt modelId="{E27AD374-A30F-4450-A0D2-1D8761034EA1}" type="sibTrans" cxnId="{204DA6CB-B441-4149-AFB3-2E4E7C65BC7D}">
      <dgm:prSet/>
      <dgm:spPr/>
      <dgm:t>
        <a:bodyPr/>
        <a:lstStyle/>
        <a:p>
          <a:endParaRPr lang="en-US"/>
        </a:p>
      </dgm:t>
    </dgm:pt>
    <dgm:pt modelId="{96B20BEF-7FA6-4F15-A346-D8E5CB9D461F}">
      <dgm:prSet/>
      <dgm:spPr/>
      <dgm:t>
        <a:bodyPr/>
        <a:lstStyle/>
        <a:p>
          <a:r>
            <a:rPr lang="nl-NL"/>
            <a:t>Lesdoelen</a:t>
          </a:r>
          <a:endParaRPr lang="en-US"/>
        </a:p>
      </dgm:t>
    </dgm:pt>
    <dgm:pt modelId="{E6BBAA13-8422-4068-B9D7-DB3D07601FF8}" type="parTrans" cxnId="{B3AAFB5E-6757-4924-A5BA-E619D52E4FE5}">
      <dgm:prSet/>
      <dgm:spPr/>
      <dgm:t>
        <a:bodyPr/>
        <a:lstStyle/>
        <a:p>
          <a:endParaRPr lang="en-US"/>
        </a:p>
      </dgm:t>
    </dgm:pt>
    <dgm:pt modelId="{FDEDA5CD-A25A-4D53-9C8B-CA22532C87E3}" type="sibTrans" cxnId="{B3AAFB5E-6757-4924-A5BA-E619D52E4FE5}">
      <dgm:prSet/>
      <dgm:spPr/>
      <dgm:t>
        <a:bodyPr/>
        <a:lstStyle/>
        <a:p>
          <a:endParaRPr lang="en-US"/>
        </a:p>
      </dgm:t>
    </dgm:pt>
    <dgm:pt modelId="{D909AD05-582A-4BB2-B072-AC44AE65171C}">
      <dgm:prSet/>
      <dgm:spPr/>
      <dgm:t>
        <a:bodyPr/>
        <a:lstStyle/>
        <a:p>
          <a:r>
            <a:rPr lang="nl-NL"/>
            <a:t>Aandoeningen met jeuk</a:t>
          </a:r>
          <a:endParaRPr lang="en-US"/>
        </a:p>
      </dgm:t>
    </dgm:pt>
    <dgm:pt modelId="{A4DF063B-5D20-40E2-AF89-BDF2F5E19DF8}" type="parTrans" cxnId="{5E59DF83-5C2E-4DC2-9F34-0D9C900D2F2E}">
      <dgm:prSet/>
      <dgm:spPr/>
      <dgm:t>
        <a:bodyPr/>
        <a:lstStyle/>
        <a:p>
          <a:endParaRPr lang="en-US"/>
        </a:p>
      </dgm:t>
    </dgm:pt>
    <dgm:pt modelId="{28DD3F9D-C34B-432A-A9BB-4289DC62FA4D}" type="sibTrans" cxnId="{5E59DF83-5C2E-4DC2-9F34-0D9C900D2F2E}">
      <dgm:prSet/>
      <dgm:spPr/>
      <dgm:t>
        <a:bodyPr/>
        <a:lstStyle/>
        <a:p>
          <a:endParaRPr lang="en-US"/>
        </a:p>
      </dgm:t>
    </dgm:pt>
    <dgm:pt modelId="{07D39BC8-045E-44B2-8F5A-172C958C5F07}">
      <dgm:prSet/>
      <dgm:spPr/>
      <dgm:t>
        <a:bodyPr/>
        <a:lstStyle/>
        <a:p>
          <a:r>
            <a:rPr lang="nl-NL"/>
            <a:t>Aandoeningen met wisselende jeuk</a:t>
          </a:r>
          <a:endParaRPr lang="en-US"/>
        </a:p>
      </dgm:t>
    </dgm:pt>
    <dgm:pt modelId="{B24E25E4-5998-4AF9-92A1-283922020243}" type="parTrans" cxnId="{1F9161E5-5F23-4D46-BF81-0CC839E2806D}">
      <dgm:prSet/>
      <dgm:spPr/>
      <dgm:t>
        <a:bodyPr/>
        <a:lstStyle/>
        <a:p>
          <a:endParaRPr lang="en-US"/>
        </a:p>
      </dgm:t>
    </dgm:pt>
    <dgm:pt modelId="{6BD9E734-1037-4545-B72D-6207D2B7FA0D}" type="sibTrans" cxnId="{1F9161E5-5F23-4D46-BF81-0CC839E2806D}">
      <dgm:prSet/>
      <dgm:spPr/>
      <dgm:t>
        <a:bodyPr/>
        <a:lstStyle/>
        <a:p>
          <a:endParaRPr lang="en-US"/>
        </a:p>
      </dgm:t>
    </dgm:pt>
    <dgm:pt modelId="{2F137A0B-453B-4CB4-872B-FD177E212252}">
      <dgm:prSet/>
      <dgm:spPr/>
      <dgm:t>
        <a:bodyPr/>
        <a:lstStyle/>
        <a:p>
          <a:r>
            <a:rPr lang="nl-NL"/>
            <a:t>Aandoeningen zonder jeuk</a:t>
          </a:r>
          <a:endParaRPr lang="en-US"/>
        </a:p>
      </dgm:t>
    </dgm:pt>
    <dgm:pt modelId="{8F79FE2E-7775-495D-BA8F-A1AF92A5B1A2}" type="parTrans" cxnId="{DD768980-2A37-45C0-AEBA-F7CC5FF332BB}">
      <dgm:prSet/>
      <dgm:spPr/>
      <dgm:t>
        <a:bodyPr/>
        <a:lstStyle/>
        <a:p>
          <a:endParaRPr lang="en-US"/>
        </a:p>
      </dgm:t>
    </dgm:pt>
    <dgm:pt modelId="{2C8393C0-C5DD-417A-92F5-1367196A4407}" type="sibTrans" cxnId="{DD768980-2A37-45C0-AEBA-F7CC5FF332BB}">
      <dgm:prSet/>
      <dgm:spPr/>
      <dgm:t>
        <a:bodyPr/>
        <a:lstStyle/>
        <a:p>
          <a:endParaRPr lang="en-US"/>
        </a:p>
      </dgm:t>
    </dgm:pt>
    <dgm:pt modelId="{7AAB7266-0727-49B5-8A80-F50E3C6CCD64}">
      <dgm:prSet/>
      <dgm:spPr/>
      <dgm:t>
        <a:bodyPr/>
        <a:lstStyle/>
        <a:p>
          <a:r>
            <a:rPr lang="nl-NL"/>
            <a:t>Opdracht </a:t>
          </a:r>
          <a:endParaRPr lang="en-US"/>
        </a:p>
      </dgm:t>
    </dgm:pt>
    <dgm:pt modelId="{EF97FE5C-80E0-4AA8-AACE-AEF54D0EB2AA}" type="parTrans" cxnId="{7C500EFE-5604-4FD3-843D-47731B481028}">
      <dgm:prSet/>
      <dgm:spPr/>
      <dgm:t>
        <a:bodyPr/>
        <a:lstStyle/>
        <a:p>
          <a:endParaRPr lang="en-US"/>
        </a:p>
      </dgm:t>
    </dgm:pt>
    <dgm:pt modelId="{E7C28DB1-C463-4C50-9357-CF6856886C62}" type="sibTrans" cxnId="{7C500EFE-5604-4FD3-843D-47731B481028}">
      <dgm:prSet/>
      <dgm:spPr/>
      <dgm:t>
        <a:bodyPr/>
        <a:lstStyle/>
        <a:p>
          <a:endParaRPr lang="en-US"/>
        </a:p>
      </dgm:t>
    </dgm:pt>
    <dgm:pt modelId="{2E264F2D-279A-4F3B-BA30-84C76B7C0528}" type="pres">
      <dgm:prSet presAssocID="{69D63CF0-2778-4786-9CDD-732D70A0E04E}" presName="linear" presStyleCnt="0">
        <dgm:presLayoutVars>
          <dgm:animLvl val="lvl"/>
          <dgm:resizeHandles val="exact"/>
        </dgm:presLayoutVars>
      </dgm:prSet>
      <dgm:spPr/>
    </dgm:pt>
    <dgm:pt modelId="{B978E6B5-F35D-46C8-9DD0-7C91E0E9664A}" type="pres">
      <dgm:prSet presAssocID="{447A77AF-B838-423F-A481-73EFF701FC8C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31C17A9D-C0FE-4A72-B430-0E891C49869A}" type="pres">
      <dgm:prSet presAssocID="{E27AD374-A30F-4450-A0D2-1D8761034EA1}" presName="spacer" presStyleCnt="0"/>
      <dgm:spPr/>
    </dgm:pt>
    <dgm:pt modelId="{BF4CFD95-787D-4704-A3BA-DB5224AA0609}" type="pres">
      <dgm:prSet presAssocID="{96B20BEF-7FA6-4F15-A346-D8E5CB9D461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DC44EF6C-AF67-4FCA-896C-760D69CDF353}" type="pres">
      <dgm:prSet presAssocID="{FDEDA5CD-A25A-4D53-9C8B-CA22532C87E3}" presName="spacer" presStyleCnt="0"/>
      <dgm:spPr/>
    </dgm:pt>
    <dgm:pt modelId="{75B6B0C4-6BCE-4941-BE9D-EE9F8EDAF1B4}" type="pres">
      <dgm:prSet presAssocID="{D909AD05-582A-4BB2-B072-AC44AE65171C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6279956-6EC9-4106-9997-5FC2B91875AC}" type="pres">
      <dgm:prSet presAssocID="{28DD3F9D-C34B-432A-A9BB-4289DC62FA4D}" presName="spacer" presStyleCnt="0"/>
      <dgm:spPr/>
    </dgm:pt>
    <dgm:pt modelId="{02308C78-6CE2-4D8F-8237-5DB275CD6750}" type="pres">
      <dgm:prSet presAssocID="{07D39BC8-045E-44B2-8F5A-172C958C5F0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80C4C3C5-2007-49F8-BA08-D4BFE3BF1A18}" type="pres">
      <dgm:prSet presAssocID="{6BD9E734-1037-4545-B72D-6207D2B7FA0D}" presName="spacer" presStyleCnt="0"/>
      <dgm:spPr/>
    </dgm:pt>
    <dgm:pt modelId="{EC37D496-5D88-4605-B2A3-F2893753F356}" type="pres">
      <dgm:prSet presAssocID="{2F137A0B-453B-4CB4-872B-FD177E21225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6AFCC49-BB4C-4C44-BF9A-F92CC7BBF4EA}" type="pres">
      <dgm:prSet presAssocID="{2C8393C0-C5DD-417A-92F5-1367196A4407}" presName="spacer" presStyleCnt="0"/>
      <dgm:spPr/>
    </dgm:pt>
    <dgm:pt modelId="{8BA567CE-4B0F-4BB3-A9E5-B5FC76D894EC}" type="pres">
      <dgm:prSet presAssocID="{7AAB7266-0727-49B5-8A80-F50E3C6CCD6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313A9D22-9DA6-4594-B293-528250882B40}" type="presOf" srcId="{96B20BEF-7FA6-4F15-A346-D8E5CB9D461F}" destId="{BF4CFD95-787D-4704-A3BA-DB5224AA0609}" srcOrd="0" destOrd="0" presId="urn:microsoft.com/office/officeart/2005/8/layout/vList2"/>
    <dgm:cxn modelId="{12B34831-378C-405F-A7D8-F099A68D7CC2}" type="presOf" srcId="{D909AD05-582A-4BB2-B072-AC44AE65171C}" destId="{75B6B0C4-6BCE-4941-BE9D-EE9F8EDAF1B4}" srcOrd="0" destOrd="0" presId="urn:microsoft.com/office/officeart/2005/8/layout/vList2"/>
    <dgm:cxn modelId="{B3AAFB5E-6757-4924-A5BA-E619D52E4FE5}" srcId="{69D63CF0-2778-4786-9CDD-732D70A0E04E}" destId="{96B20BEF-7FA6-4F15-A346-D8E5CB9D461F}" srcOrd="1" destOrd="0" parTransId="{E6BBAA13-8422-4068-B9D7-DB3D07601FF8}" sibTransId="{FDEDA5CD-A25A-4D53-9C8B-CA22532C87E3}"/>
    <dgm:cxn modelId="{1B8BC753-0686-40C8-BF59-38DE64F4B4BB}" type="presOf" srcId="{69D63CF0-2778-4786-9CDD-732D70A0E04E}" destId="{2E264F2D-279A-4F3B-BA30-84C76B7C0528}" srcOrd="0" destOrd="0" presId="urn:microsoft.com/office/officeart/2005/8/layout/vList2"/>
    <dgm:cxn modelId="{6A96235A-4C2C-4D57-9185-C09FEA7B775D}" type="presOf" srcId="{2F137A0B-453B-4CB4-872B-FD177E212252}" destId="{EC37D496-5D88-4605-B2A3-F2893753F356}" srcOrd="0" destOrd="0" presId="urn:microsoft.com/office/officeart/2005/8/layout/vList2"/>
    <dgm:cxn modelId="{8682927B-B002-4354-BCB3-EAFA3E5FAB98}" type="presOf" srcId="{7AAB7266-0727-49B5-8A80-F50E3C6CCD64}" destId="{8BA567CE-4B0F-4BB3-A9E5-B5FC76D894EC}" srcOrd="0" destOrd="0" presId="urn:microsoft.com/office/officeart/2005/8/layout/vList2"/>
    <dgm:cxn modelId="{DD768980-2A37-45C0-AEBA-F7CC5FF332BB}" srcId="{69D63CF0-2778-4786-9CDD-732D70A0E04E}" destId="{2F137A0B-453B-4CB4-872B-FD177E212252}" srcOrd="4" destOrd="0" parTransId="{8F79FE2E-7775-495D-BA8F-A1AF92A5B1A2}" sibTransId="{2C8393C0-C5DD-417A-92F5-1367196A4407}"/>
    <dgm:cxn modelId="{5E59DF83-5C2E-4DC2-9F34-0D9C900D2F2E}" srcId="{69D63CF0-2778-4786-9CDD-732D70A0E04E}" destId="{D909AD05-582A-4BB2-B072-AC44AE65171C}" srcOrd="2" destOrd="0" parTransId="{A4DF063B-5D20-40E2-AF89-BDF2F5E19DF8}" sibTransId="{28DD3F9D-C34B-432A-A9BB-4289DC62FA4D}"/>
    <dgm:cxn modelId="{3D5B11AE-641C-44F7-B979-144EAAF45736}" type="presOf" srcId="{07D39BC8-045E-44B2-8F5A-172C958C5F07}" destId="{02308C78-6CE2-4D8F-8237-5DB275CD6750}" srcOrd="0" destOrd="0" presId="urn:microsoft.com/office/officeart/2005/8/layout/vList2"/>
    <dgm:cxn modelId="{6A9827B9-F8F8-47B8-BAF4-3B8D5ECDB7B3}" type="presOf" srcId="{447A77AF-B838-423F-A481-73EFF701FC8C}" destId="{B978E6B5-F35D-46C8-9DD0-7C91E0E9664A}" srcOrd="0" destOrd="0" presId="urn:microsoft.com/office/officeart/2005/8/layout/vList2"/>
    <dgm:cxn modelId="{204DA6CB-B441-4149-AFB3-2E4E7C65BC7D}" srcId="{69D63CF0-2778-4786-9CDD-732D70A0E04E}" destId="{447A77AF-B838-423F-A481-73EFF701FC8C}" srcOrd="0" destOrd="0" parTransId="{39FB8C4B-DD5C-4149-98E8-5B7C4CF7B8EC}" sibTransId="{E27AD374-A30F-4450-A0D2-1D8761034EA1}"/>
    <dgm:cxn modelId="{1F9161E5-5F23-4D46-BF81-0CC839E2806D}" srcId="{69D63CF0-2778-4786-9CDD-732D70A0E04E}" destId="{07D39BC8-045E-44B2-8F5A-172C958C5F07}" srcOrd="3" destOrd="0" parTransId="{B24E25E4-5998-4AF9-92A1-283922020243}" sibTransId="{6BD9E734-1037-4545-B72D-6207D2B7FA0D}"/>
    <dgm:cxn modelId="{7C500EFE-5604-4FD3-843D-47731B481028}" srcId="{69D63CF0-2778-4786-9CDD-732D70A0E04E}" destId="{7AAB7266-0727-49B5-8A80-F50E3C6CCD64}" srcOrd="5" destOrd="0" parTransId="{EF97FE5C-80E0-4AA8-AACE-AEF54D0EB2AA}" sibTransId="{E7C28DB1-C463-4C50-9357-CF6856886C62}"/>
    <dgm:cxn modelId="{C411CE66-48A9-42D4-A742-54CC551A1C9C}" type="presParOf" srcId="{2E264F2D-279A-4F3B-BA30-84C76B7C0528}" destId="{B978E6B5-F35D-46C8-9DD0-7C91E0E9664A}" srcOrd="0" destOrd="0" presId="urn:microsoft.com/office/officeart/2005/8/layout/vList2"/>
    <dgm:cxn modelId="{81032EC2-4798-4E5A-9894-8AC35BA5A90C}" type="presParOf" srcId="{2E264F2D-279A-4F3B-BA30-84C76B7C0528}" destId="{31C17A9D-C0FE-4A72-B430-0E891C49869A}" srcOrd="1" destOrd="0" presId="urn:microsoft.com/office/officeart/2005/8/layout/vList2"/>
    <dgm:cxn modelId="{DD6B83E2-2AD7-4D4D-B8B7-DB7705AB9454}" type="presParOf" srcId="{2E264F2D-279A-4F3B-BA30-84C76B7C0528}" destId="{BF4CFD95-787D-4704-A3BA-DB5224AA0609}" srcOrd="2" destOrd="0" presId="urn:microsoft.com/office/officeart/2005/8/layout/vList2"/>
    <dgm:cxn modelId="{EA7371A2-7165-4CE3-9144-9D5BD17274C3}" type="presParOf" srcId="{2E264F2D-279A-4F3B-BA30-84C76B7C0528}" destId="{DC44EF6C-AF67-4FCA-896C-760D69CDF353}" srcOrd="3" destOrd="0" presId="urn:microsoft.com/office/officeart/2005/8/layout/vList2"/>
    <dgm:cxn modelId="{3C2C4BCD-358A-4B8E-81C8-D1CA92E375FA}" type="presParOf" srcId="{2E264F2D-279A-4F3B-BA30-84C76B7C0528}" destId="{75B6B0C4-6BCE-4941-BE9D-EE9F8EDAF1B4}" srcOrd="4" destOrd="0" presId="urn:microsoft.com/office/officeart/2005/8/layout/vList2"/>
    <dgm:cxn modelId="{87D40943-27AA-425C-828E-66E80E7DDAAF}" type="presParOf" srcId="{2E264F2D-279A-4F3B-BA30-84C76B7C0528}" destId="{76279956-6EC9-4106-9997-5FC2B91875AC}" srcOrd="5" destOrd="0" presId="urn:microsoft.com/office/officeart/2005/8/layout/vList2"/>
    <dgm:cxn modelId="{0EAEF7E1-B7E5-4DD5-8466-8AD8A671367B}" type="presParOf" srcId="{2E264F2D-279A-4F3B-BA30-84C76B7C0528}" destId="{02308C78-6CE2-4D8F-8237-5DB275CD6750}" srcOrd="6" destOrd="0" presId="urn:microsoft.com/office/officeart/2005/8/layout/vList2"/>
    <dgm:cxn modelId="{B660BCDF-9EC0-48C5-8E7F-6069C8A7AC07}" type="presParOf" srcId="{2E264F2D-279A-4F3B-BA30-84C76B7C0528}" destId="{80C4C3C5-2007-49F8-BA08-D4BFE3BF1A18}" srcOrd="7" destOrd="0" presId="urn:microsoft.com/office/officeart/2005/8/layout/vList2"/>
    <dgm:cxn modelId="{81ECD23A-273E-450D-A838-07F275A593FE}" type="presParOf" srcId="{2E264F2D-279A-4F3B-BA30-84C76B7C0528}" destId="{EC37D496-5D88-4605-B2A3-F2893753F356}" srcOrd="8" destOrd="0" presId="urn:microsoft.com/office/officeart/2005/8/layout/vList2"/>
    <dgm:cxn modelId="{33CE84D0-FFD9-4DCF-8D3C-5FBEDE4A9F97}" type="presParOf" srcId="{2E264F2D-279A-4F3B-BA30-84C76B7C0528}" destId="{16AFCC49-BB4C-4C44-BF9A-F92CC7BBF4EA}" srcOrd="9" destOrd="0" presId="urn:microsoft.com/office/officeart/2005/8/layout/vList2"/>
    <dgm:cxn modelId="{F4ECDC07-37CE-45F0-AD8E-A94993C85401}" type="presParOf" srcId="{2E264F2D-279A-4F3B-BA30-84C76B7C0528}" destId="{8BA567CE-4B0F-4BB3-A9E5-B5FC76D894E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CFDEC6-5CDF-467D-82E4-91B98DAC3F8C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8A2F18B-6C85-46A8-B7DE-8BA16C87978B}">
      <dgm:prSet/>
      <dgm:spPr/>
      <dgm:t>
        <a:bodyPr/>
        <a:lstStyle/>
        <a:p>
          <a:r>
            <a:rPr lang="nl-NL"/>
            <a:t>Symptomen huidaandoeningen</a:t>
          </a:r>
          <a:endParaRPr lang="en-US"/>
        </a:p>
      </dgm:t>
    </dgm:pt>
    <dgm:pt modelId="{E81D5B3E-A309-4E0D-8C02-7335F18E9859}" type="parTrans" cxnId="{EBB9B4E2-7AF2-4B6B-835D-1EF8707EE64E}">
      <dgm:prSet/>
      <dgm:spPr/>
      <dgm:t>
        <a:bodyPr/>
        <a:lstStyle/>
        <a:p>
          <a:endParaRPr lang="en-US"/>
        </a:p>
      </dgm:t>
    </dgm:pt>
    <dgm:pt modelId="{37FA46B4-525A-4BC9-9EF1-EDDDA9B672D4}" type="sibTrans" cxnId="{EBB9B4E2-7AF2-4B6B-835D-1EF8707EE64E}">
      <dgm:prSet/>
      <dgm:spPr/>
      <dgm:t>
        <a:bodyPr/>
        <a:lstStyle/>
        <a:p>
          <a:endParaRPr lang="en-US"/>
        </a:p>
      </dgm:t>
    </dgm:pt>
    <dgm:pt modelId="{5862F13D-409D-4EF6-92E9-D18D62331E81}">
      <dgm:prSet/>
      <dgm:spPr/>
      <dgm:t>
        <a:bodyPr/>
        <a:lstStyle/>
        <a:p>
          <a:r>
            <a:rPr lang="nl-NL"/>
            <a:t>Anamnese </a:t>
          </a:r>
          <a:endParaRPr lang="en-US"/>
        </a:p>
      </dgm:t>
    </dgm:pt>
    <dgm:pt modelId="{C14B69EB-BA9C-4632-954B-60115D21537D}" type="parTrans" cxnId="{658391DC-6DFF-4D69-9B86-B8FE6D8AF084}">
      <dgm:prSet/>
      <dgm:spPr/>
      <dgm:t>
        <a:bodyPr/>
        <a:lstStyle/>
        <a:p>
          <a:endParaRPr lang="en-US"/>
        </a:p>
      </dgm:t>
    </dgm:pt>
    <dgm:pt modelId="{13B29C24-F463-40A1-8FAB-DC3868320A45}" type="sibTrans" cxnId="{658391DC-6DFF-4D69-9B86-B8FE6D8AF084}">
      <dgm:prSet/>
      <dgm:spPr/>
      <dgm:t>
        <a:bodyPr/>
        <a:lstStyle/>
        <a:p>
          <a:endParaRPr lang="en-US"/>
        </a:p>
      </dgm:t>
    </dgm:pt>
    <dgm:pt modelId="{E24C7EFB-FFD6-4821-8C8D-4DD8C4F769AB}">
      <dgm:prSet/>
      <dgm:spPr/>
      <dgm:t>
        <a:bodyPr/>
        <a:lstStyle/>
        <a:p>
          <a:r>
            <a:rPr lang="nl-NL"/>
            <a:t>Vaststellen huidaandoening </a:t>
          </a:r>
          <a:endParaRPr lang="en-US"/>
        </a:p>
      </dgm:t>
    </dgm:pt>
    <dgm:pt modelId="{A9430857-A2BD-4309-A37A-5DF94F9F580C}" type="parTrans" cxnId="{C34EAF05-9694-4D48-A879-6CFA9A98E9E9}">
      <dgm:prSet/>
      <dgm:spPr/>
      <dgm:t>
        <a:bodyPr/>
        <a:lstStyle/>
        <a:p>
          <a:endParaRPr lang="en-US"/>
        </a:p>
      </dgm:t>
    </dgm:pt>
    <dgm:pt modelId="{86A0EA35-3DA6-4BD5-9225-BEED5554F21B}" type="sibTrans" cxnId="{C34EAF05-9694-4D48-A879-6CFA9A98E9E9}">
      <dgm:prSet/>
      <dgm:spPr/>
      <dgm:t>
        <a:bodyPr/>
        <a:lstStyle/>
        <a:p>
          <a:endParaRPr lang="en-US"/>
        </a:p>
      </dgm:t>
    </dgm:pt>
    <dgm:pt modelId="{CB8611E1-3A6E-4009-9093-A384E8ECC372}" type="pres">
      <dgm:prSet presAssocID="{92CFDEC6-5CDF-467D-82E4-91B98DAC3F8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E043F8A-E5F9-452F-ACEB-061E56936831}" type="pres">
      <dgm:prSet presAssocID="{48A2F18B-6C85-46A8-B7DE-8BA16C87978B}" presName="root" presStyleCnt="0"/>
      <dgm:spPr/>
    </dgm:pt>
    <dgm:pt modelId="{FFD55592-D6D7-4951-841C-D0967B14BF3F}" type="pres">
      <dgm:prSet presAssocID="{48A2F18B-6C85-46A8-B7DE-8BA16C87978B}" presName="rootComposite" presStyleCnt="0"/>
      <dgm:spPr/>
    </dgm:pt>
    <dgm:pt modelId="{0D1E5BBD-C392-48AD-B5A4-EAA15621D988}" type="pres">
      <dgm:prSet presAssocID="{48A2F18B-6C85-46A8-B7DE-8BA16C87978B}" presName="rootText" presStyleLbl="node1" presStyleIdx="0" presStyleCnt="3"/>
      <dgm:spPr/>
    </dgm:pt>
    <dgm:pt modelId="{444F5A90-01A1-449A-A7D5-BC1E57FB1409}" type="pres">
      <dgm:prSet presAssocID="{48A2F18B-6C85-46A8-B7DE-8BA16C87978B}" presName="rootConnector" presStyleLbl="node1" presStyleIdx="0" presStyleCnt="3"/>
      <dgm:spPr/>
    </dgm:pt>
    <dgm:pt modelId="{DBE8A744-785D-49D9-87AA-BD853CD9479E}" type="pres">
      <dgm:prSet presAssocID="{48A2F18B-6C85-46A8-B7DE-8BA16C87978B}" presName="childShape" presStyleCnt="0"/>
      <dgm:spPr/>
    </dgm:pt>
    <dgm:pt modelId="{9F4D2C7B-0599-4D6F-A17A-F06012992ED2}" type="pres">
      <dgm:prSet presAssocID="{5862F13D-409D-4EF6-92E9-D18D62331E81}" presName="root" presStyleCnt="0"/>
      <dgm:spPr/>
    </dgm:pt>
    <dgm:pt modelId="{9DA01DEA-BC54-4305-BC06-4C000A423295}" type="pres">
      <dgm:prSet presAssocID="{5862F13D-409D-4EF6-92E9-D18D62331E81}" presName="rootComposite" presStyleCnt="0"/>
      <dgm:spPr/>
    </dgm:pt>
    <dgm:pt modelId="{4AE6FF71-E68B-4F8E-B4DC-395367A2E749}" type="pres">
      <dgm:prSet presAssocID="{5862F13D-409D-4EF6-92E9-D18D62331E81}" presName="rootText" presStyleLbl="node1" presStyleIdx="1" presStyleCnt="3"/>
      <dgm:spPr/>
    </dgm:pt>
    <dgm:pt modelId="{506A1E0E-4BE5-4FA3-9EFF-8841667D8633}" type="pres">
      <dgm:prSet presAssocID="{5862F13D-409D-4EF6-92E9-D18D62331E81}" presName="rootConnector" presStyleLbl="node1" presStyleIdx="1" presStyleCnt="3"/>
      <dgm:spPr/>
    </dgm:pt>
    <dgm:pt modelId="{48496497-B426-4693-A713-4F7FB93D32E1}" type="pres">
      <dgm:prSet presAssocID="{5862F13D-409D-4EF6-92E9-D18D62331E81}" presName="childShape" presStyleCnt="0"/>
      <dgm:spPr/>
    </dgm:pt>
    <dgm:pt modelId="{EEBFD543-046B-4DFA-81A5-6585558C142C}" type="pres">
      <dgm:prSet presAssocID="{E24C7EFB-FFD6-4821-8C8D-4DD8C4F769AB}" presName="root" presStyleCnt="0"/>
      <dgm:spPr/>
    </dgm:pt>
    <dgm:pt modelId="{B279AC37-DAD5-487C-B846-B63CABB0C012}" type="pres">
      <dgm:prSet presAssocID="{E24C7EFB-FFD6-4821-8C8D-4DD8C4F769AB}" presName="rootComposite" presStyleCnt="0"/>
      <dgm:spPr/>
    </dgm:pt>
    <dgm:pt modelId="{5A8A53E3-D7D7-4D73-9BFB-F136098DE7D0}" type="pres">
      <dgm:prSet presAssocID="{E24C7EFB-FFD6-4821-8C8D-4DD8C4F769AB}" presName="rootText" presStyleLbl="node1" presStyleIdx="2" presStyleCnt="3"/>
      <dgm:spPr/>
    </dgm:pt>
    <dgm:pt modelId="{F7F300AF-9ABE-4974-9CA1-BC29A7C031D3}" type="pres">
      <dgm:prSet presAssocID="{E24C7EFB-FFD6-4821-8C8D-4DD8C4F769AB}" presName="rootConnector" presStyleLbl="node1" presStyleIdx="2" presStyleCnt="3"/>
      <dgm:spPr/>
    </dgm:pt>
    <dgm:pt modelId="{139026C8-28FD-475A-99F4-0CD1C56293E3}" type="pres">
      <dgm:prSet presAssocID="{E24C7EFB-FFD6-4821-8C8D-4DD8C4F769AB}" presName="childShape" presStyleCnt="0"/>
      <dgm:spPr/>
    </dgm:pt>
  </dgm:ptLst>
  <dgm:cxnLst>
    <dgm:cxn modelId="{C34EAF05-9694-4D48-A879-6CFA9A98E9E9}" srcId="{92CFDEC6-5CDF-467D-82E4-91B98DAC3F8C}" destId="{E24C7EFB-FFD6-4821-8C8D-4DD8C4F769AB}" srcOrd="2" destOrd="0" parTransId="{A9430857-A2BD-4309-A37A-5DF94F9F580C}" sibTransId="{86A0EA35-3DA6-4BD5-9225-BEED5554F21B}"/>
    <dgm:cxn modelId="{5B74E43F-D96D-4B9F-A348-FA0E87248583}" type="presOf" srcId="{5862F13D-409D-4EF6-92E9-D18D62331E81}" destId="{506A1E0E-4BE5-4FA3-9EFF-8841667D8633}" srcOrd="1" destOrd="0" presId="urn:microsoft.com/office/officeart/2005/8/layout/hierarchy3"/>
    <dgm:cxn modelId="{D0285E44-C238-4D43-899D-F126C9412C94}" type="presOf" srcId="{48A2F18B-6C85-46A8-B7DE-8BA16C87978B}" destId="{0D1E5BBD-C392-48AD-B5A4-EAA15621D988}" srcOrd="0" destOrd="0" presId="urn:microsoft.com/office/officeart/2005/8/layout/hierarchy3"/>
    <dgm:cxn modelId="{7294CF86-CA80-4E9D-822A-71C96100CB7B}" type="presOf" srcId="{92CFDEC6-5CDF-467D-82E4-91B98DAC3F8C}" destId="{CB8611E1-3A6E-4009-9093-A384E8ECC372}" srcOrd="0" destOrd="0" presId="urn:microsoft.com/office/officeart/2005/8/layout/hierarchy3"/>
    <dgm:cxn modelId="{E3BAEBA0-4947-487B-8B16-504B19AC9009}" type="presOf" srcId="{48A2F18B-6C85-46A8-B7DE-8BA16C87978B}" destId="{444F5A90-01A1-449A-A7D5-BC1E57FB1409}" srcOrd="1" destOrd="0" presId="urn:microsoft.com/office/officeart/2005/8/layout/hierarchy3"/>
    <dgm:cxn modelId="{873A03A5-1B2C-4E61-A82E-968D8C139B9C}" type="presOf" srcId="{E24C7EFB-FFD6-4821-8C8D-4DD8C4F769AB}" destId="{F7F300AF-9ABE-4974-9CA1-BC29A7C031D3}" srcOrd="1" destOrd="0" presId="urn:microsoft.com/office/officeart/2005/8/layout/hierarchy3"/>
    <dgm:cxn modelId="{4A508ABD-4D4E-4BC0-A80E-ED8233717143}" type="presOf" srcId="{E24C7EFB-FFD6-4821-8C8D-4DD8C4F769AB}" destId="{5A8A53E3-D7D7-4D73-9BFB-F136098DE7D0}" srcOrd="0" destOrd="0" presId="urn:microsoft.com/office/officeart/2005/8/layout/hierarchy3"/>
    <dgm:cxn modelId="{AF51EDD3-BB0E-4019-9865-05A465548C57}" type="presOf" srcId="{5862F13D-409D-4EF6-92E9-D18D62331E81}" destId="{4AE6FF71-E68B-4F8E-B4DC-395367A2E749}" srcOrd="0" destOrd="0" presId="urn:microsoft.com/office/officeart/2005/8/layout/hierarchy3"/>
    <dgm:cxn modelId="{658391DC-6DFF-4D69-9B86-B8FE6D8AF084}" srcId="{92CFDEC6-5CDF-467D-82E4-91B98DAC3F8C}" destId="{5862F13D-409D-4EF6-92E9-D18D62331E81}" srcOrd="1" destOrd="0" parTransId="{C14B69EB-BA9C-4632-954B-60115D21537D}" sibTransId="{13B29C24-F463-40A1-8FAB-DC3868320A45}"/>
    <dgm:cxn modelId="{EBB9B4E2-7AF2-4B6B-835D-1EF8707EE64E}" srcId="{92CFDEC6-5CDF-467D-82E4-91B98DAC3F8C}" destId="{48A2F18B-6C85-46A8-B7DE-8BA16C87978B}" srcOrd="0" destOrd="0" parTransId="{E81D5B3E-A309-4E0D-8C02-7335F18E9859}" sibTransId="{37FA46B4-525A-4BC9-9EF1-EDDDA9B672D4}"/>
    <dgm:cxn modelId="{AA78AD27-BA04-4972-A201-B44E5B4F86BC}" type="presParOf" srcId="{CB8611E1-3A6E-4009-9093-A384E8ECC372}" destId="{2E043F8A-E5F9-452F-ACEB-061E56936831}" srcOrd="0" destOrd="0" presId="urn:microsoft.com/office/officeart/2005/8/layout/hierarchy3"/>
    <dgm:cxn modelId="{433B5B1F-7687-4CD6-AA77-710BF9CB3435}" type="presParOf" srcId="{2E043F8A-E5F9-452F-ACEB-061E56936831}" destId="{FFD55592-D6D7-4951-841C-D0967B14BF3F}" srcOrd="0" destOrd="0" presId="urn:microsoft.com/office/officeart/2005/8/layout/hierarchy3"/>
    <dgm:cxn modelId="{57144025-E7EB-426E-A57F-FD6D21E776FB}" type="presParOf" srcId="{FFD55592-D6D7-4951-841C-D0967B14BF3F}" destId="{0D1E5BBD-C392-48AD-B5A4-EAA15621D988}" srcOrd="0" destOrd="0" presId="urn:microsoft.com/office/officeart/2005/8/layout/hierarchy3"/>
    <dgm:cxn modelId="{EE4296E3-CC7D-4EE0-80FD-E805F16B990E}" type="presParOf" srcId="{FFD55592-D6D7-4951-841C-D0967B14BF3F}" destId="{444F5A90-01A1-449A-A7D5-BC1E57FB1409}" srcOrd="1" destOrd="0" presId="urn:microsoft.com/office/officeart/2005/8/layout/hierarchy3"/>
    <dgm:cxn modelId="{B76EF073-34F9-417A-AD03-A4C05C25DD09}" type="presParOf" srcId="{2E043F8A-E5F9-452F-ACEB-061E56936831}" destId="{DBE8A744-785D-49D9-87AA-BD853CD9479E}" srcOrd="1" destOrd="0" presId="urn:microsoft.com/office/officeart/2005/8/layout/hierarchy3"/>
    <dgm:cxn modelId="{9B22B0B3-519B-4DE2-BAA8-5F68472C58D6}" type="presParOf" srcId="{CB8611E1-3A6E-4009-9093-A384E8ECC372}" destId="{9F4D2C7B-0599-4D6F-A17A-F06012992ED2}" srcOrd="1" destOrd="0" presId="urn:microsoft.com/office/officeart/2005/8/layout/hierarchy3"/>
    <dgm:cxn modelId="{A48CDC33-375B-4C5F-8AA8-900674C12AA3}" type="presParOf" srcId="{9F4D2C7B-0599-4D6F-A17A-F06012992ED2}" destId="{9DA01DEA-BC54-4305-BC06-4C000A423295}" srcOrd="0" destOrd="0" presId="urn:microsoft.com/office/officeart/2005/8/layout/hierarchy3"/>
    <dgm:cxn modelId="{C5E83C49-A04D-4F27-870F-3F3943B74479}" type="presParOf" srcId="{9DA01DEA-BC54-4305-BC06-4C000A423295}" destId="{4AE6FF71-E68B-4F8E-B4DC-395367A2E749}" srcOrd="0" destOrd="0" presId="urn:microsoft.com/office/officeart/2005/8/layout/hierarchy3"/>
    <dgm:cxn modelId="{95B342F6-104E-404A-BDAD-AD44610D8799}" type="presParOf" srcId="{9DA01DEA-BC54-4305-BC06-4C000A423295}" destId="{506A1E0E-4BE5-4FA3-9EFF-8841667D8633}" srcOrd="1" destOrd="0" presId="urn:microsoft.com/office/officeart/2005/8/layout/hierarchy3"/>
    <dgm:cxn modelId="{9EA3AFB9-E3C7-49E1-A5C2-F60FF1BE2CC1}" type="presParOf" srcId="{9F4D2C7B-0599-4D6F-A17A-F06012992ED2}" destId="{48496497-B426-4693-A713-4F7FB93D32E1}" srcOrd="1" destOrd="0" presId="urn:microsoft.com/office/officeart/2005/8/layout/hierarchy3"/>
    <dgm:cxn modelId="{090AB9E8-C055-4937-9CC5-237E1EAEA293}" type="presParOf" srcId="{CB8611E1-3A6E-4009-9093-A384E8ECC372}" destId="{EEBFD543-046B-4DFA-81A5-6585558C142C}" srcOrd="2" destOrd="0" presId="urn:microsoft.com/office/officeart/2005/8/layout/hierarchy3"/>
    <dgm:cxn modelId="{3BAE9DED-1333-45D6-AF09-F73991B45F25}" type="presParOf" srcId="{EEBFD543-046B-4DFA-81A5-6585558C142C}" destId="{B279AC37-DAD5-487C-B846-B63CABB0C012}" srcOrd="0" destOrd="0" presId="urn:microsoft.com/office/officeart/2005/8/layout/hierarchy3"/>
    <dgm:cxn modelId="{4F474A00-6FCE-4588-AC8F-7AC140F264CF}" type="presParOf" srcId="{B279AC37-DAD5-487C-B846-B63CABB0C012}" destId="{5A8A53E3-D7D7-4D73-9BFB-F136098DE7D0}" srcOrd="0" destOrd="0" presId="urn:microsoft.com/office/officeart/2005/8/layout/hierarchy3"/>
    <dgm:cxn modelId="{4BA5929C-512F-4569-B318-2051532715B9}" type="presParOf" srcId="{B279AC37-DAD5-487C-B846-B63CABB0C012}" destId="{F7F300AF-9ABE-4974-9CA1-BC29A7C031D3}" srcOrd="1" destOrd="0" presId="urn:microsoft.com/office/officeart/2005/8/layout/hierarchy3"/>
    <dgm:cxn modelId="{DB32F494-60E9-4413-A9F2-F2D17345C75B}" type="presParOf" srcId="{EEBFD543-046B-4DFA-81A5-6585558C142C}" destId="{139026C8-28FD-475A-99F4-0CD1C56293E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1D5363-5D1D-481D-893C-CE51E444687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4C717DA-0A1B-4150-A15D-9CBBA5FD3E5C}">
      <dgm:prSet/>
      <dgm:spPr/>
      <dgm:t>
        <a:bodyPr/>
        <a:lstStyle/>
        <a:p>
          <a:r>
            <a:rPr lang="nl-NL" u="sng"/>
            <a:t>Mijten</a:t>
          </a:r>
          <a:endParaRPr lang="en-US"/>
        </a:p>
      </dgm:t>
    </dgm:pt>
    <dgm:pt modelId="{8D7DB847-5FB4-44BB-838E-851465BB9558}" type="parTrans" cxnId="{1E2F0E9B-3120-40C2-B30C-FDCBC10FCF72}">
      <dgm:prSet/>
      <dgm:spPr/>
      <dgm:t>
        <a:bodyPr/>
        <a:lstStyle/>
        <a:p>
          <a:endParaRPr lang="en-US"/>
        </a:p>
      </dgm:t>
    </dgm:pt>
    <dgm:pt modelId="{FC52AC18-5841-46A7-B556-370257AFC0E5}" type="sibTrans" cxnId="{1E2F0E9B-3120-40C2-B30C-FDCBC10FCF72}">
      <dgm:prSet/>
      <dgm:spPr/>
      <dgm:t>
        <a:bodyPr/>
        <a:lstStyle/>
        <a:p>
          <a:endParaRPr lang="en-US"/>
        </a:p>
      </dgm:t>
    </dgm:pt>
    <dgm:pt modelId="{AF8F2294-BCD1-4002-B37D-6705C83F3317}">
      <dgm:prSet/>
      <dgm:spPr/>
      <dgm:t>
        <a:bodyPr/>
        <a:lstStyle/>
        <a:p>
          <a:r>
            <a:rPr lang="nl-NL"/>
            <a:t>Spinachtige insecten.</a:t>
          </a:r>
          <a:endParaRPr lang="en-US"/>
        </a:p>
      </dgm:t>
    </dgm:pt>
    <dgm:pt modelId="{5129C6F6-EEC3-4CFC-9A6B-D1B0785148BA}" type="parTrans" cxnId="{21F7C8B6-E301-4647-816C-843C3FEF7CE7}">
      <dgm:prSet/>
      <dgm:spPr/>
      <dgm:t>
        <a:bodyPr/>
        <a:lstStyle/>
        <a:p>
          <a:endParaRPr lang="en-US"/>
        </a:p>
      </dgm:t>
    </dgm:pt>
    <dgm:pt modelId="{0D982CB1-2D89-4260-844A-F5752DEF6FB4}" type="sibTrans" cxnId="{21F7C8B6-E301-4647-816C-843C3FEF7CE7}">
      <dgm:prSet/>
      <dgm:spPr/>
      <dgm:t>
        <a:bodyPr/>
        <a:lstStyle/>
        <a:p>
          <a:endParaRPr lang="en-US"/>
        </a:p>
      </dgm:t>
    </dgm:pt>
    <dgm:pt modelId="{28A275C5-1F86-49B0-BA5B-AEA8BB759A2F}">
      <dgm:prSet/>
      <dgm:spPr/>
      <dgm:t>
        <a:bodyPr/>
        <a:lstStyle/>
        <a:p>
          <a:r>
            <a:rPr lang="nl-NL" dirty="0" err="1"/>
            <a:t>Otodectes</a:t>
          </a:r>
          <a:r>
            <a:rPr lang="nl-NL" dirty="0"/>
            <a:t> (</a:t>
          </a:r>
          <a:r>
            <a:rPr lang="nl-NL" dirty="0" err="1"/>
            <a:t>oormijt</a:t>
          </a:r>
          <a:r>
            <a:rPr lang="nl-NL" dirty="0"/>
            <a:t>) – minder goed verzorgt.</a:t>
          </a:r>
          <a:endParaRPr lang="en-US" dirty="0"/>
        </a:p>
      </dgm:t>
    </dgm:pt>
    <dgm:pt modelId="{DFC84C1B-E084-408D-843D-A7D84D8E49E9}" type="parTrans" cxnId="{67A41A87-C721-4009-A4B0-3432D79086C1}">
      <dgm:prSet/>
      <dgm:spPr/>
      <dgm:t>
        <a:bodyPr/>
        <a:lstStyle/>
        <a:p>
          <a:endParaRPr lang="en-US"/>
        </a:p>
      </dgm:t>
    </dgm:pt>
    <dgm:pt modelId="{70307A64-5026-4037-A2D0-7A7918679293}" type="sibTrans" cxnId="{67A41A87-C721-4009-A4B0-3432D79086C1}">
      <dgm:prSet/>
      <dgm:spPr/>
      <dgm:t>
        <a:bodyPr/>
        <a:lstStyle/>
        <a:p>
          <a:endParaRPr lang="en-US"/>
        </a:p>
      </dgm:t>
    </dgm:pt>
    <dgm:pt modelId="{44FA063C-8CD7-448D-BC97-45ECFDBE5345}">
      <dgm:prSet/>
      <dgm:spPr/>
      <dgm:t>
        <a:bodyPr/>
        <a:lstStyle/>
        <a:p>
          <a:r>
            <a:rPr lang="nl-NL"/>
            <a:t>Cheyletiella (vachtmijt) – leven van huidschilfers.</a:t>
          </a:r>
          <a:endParaRPr lang="en-US"/>
        </a:p>
      </dgm:t>
    </dgm:pt>
    <dgm:pt modelId="{6D9F6DC2-02D2-404D-9015-5D5BD59B789B}" type="parTrans" cxnId="{4FF6CBC7-8FC0-4860-A8B6-9EB5704E2550}">
      <dgm:prSet/>
      <dgm:spPr/>
      <dgm:t>
        <a:bodyPr/>
        <a:lstStyle/>
        <a:p>
          <a:endParaRPr lang="en-US"/>
        </a:p>
      </dgm:t>
    </dgm:pt>
    <dgm:pt modelId="{376DB6B3-5A7B-4586-9D78-A2E826C5C072}" type="sibTrans" cxnId="{4FF6CBC7-8FC0-4860-A8B6-9EB5704E2550}">
      <dgm:prSet/>
      <dgm:spPr/>
      <dgm:t>
        <a:bodyPr/>
        <a:lstStyle/>
        <a:p>
          <a:endParaRPr lang="en-US"/>
        </a:p>
      </dgm:t>
    </dgm:pt>
    <dgm:pt modelId="{968C5645-E58E-46F6-91BA-E28C945CC653}">
      <dgm:prSet/>
      <dgm:spPr/>
      <dgm:t>
        <a:bodyPr/>
        <a:lstStyle/>
        <a:p>
          <a:r>
            <a:rPr lang="nl-NL"/>
            <a:t>Sarcoptes (schurftmijt) hond</a:t>
          </a:r>
          <a:endParaRPr lang="en-US"/>
        </a:p>
      </dgm:t>
    </dgm:pt>
    <dgm:pt modelId="{006AB346-8043-4A83-A513-2B5267D22C61}" type="parTrans" cxnId="{8ECBEFC4-4148-4AED-82AE-D67F72F9DC93}">
      <dgm:prSet/>
      <dgm:spPr/>
      <dgm:t>
        <a:bodyPr/>
        <a:lstStyle/>
        <a:p>
          <a:endParaRPr lang="en-US"/>
        </a:p>
      </dgm:t>
    </dgm:pt>
    <dgm:pt modelId="{38C09166-D116-4DDE-906E-5FEB2A3B9D86}" type="sibTrans" cxnId="{8ECBEFC4-4148-4AED-82AE-D67F72F9DC93}">
      <dgm:prSet/>
      <dgm:spPr/>
      <dgm:t>
        <a:bodyPr/>
        <a:lstStyle/>
        <a:p>
          <a:endParaRPr lang="en-US"/>
        </a:p>
      </dgm:t>
    </dgm:pt>
    <dgm:pt modelId="{4EABF744-4EC2-4C8C-B699-1750A4FA9FF0}">
      <dgm:prSet/>
      <dgm:spPr/>
      <dgm:t>
        <a:bodyPr/>
        <a:lstStyle/>
        <a:p>
          <a:r>
            <a:rPr lang="nl-NL" dirty="0" err="1"/>
            <a:t>Notoedres</a:t>
          </a:r>
          <a:r>
            <a:rPr lang="nl-NL" dirty="0"/>
            <a:t> (schurftmijt) kat</a:t>
          </a:r>
          <a:endParaRPr lang="en-US" dirty="0"/>
        </a:p>
      </dgm:t>
    </dgm:pt>
    <dgm:pt modelId="{9A24488A-6D51-4320-B0BD-2C5BEB94A2A3}" type="parTrans" cxnId="{6BF0B0D3-3FBF-4A30-9608-8CB210B53498}">
      <dgm:prSet/>
      <dgm:spPr/>
      <dgm:t>
        <a:bodyPr/>
        <a:lstStyle/>
        <a:p>
          <a:endParaRPr lang="en-US"/>
        </a:p>
      </dgm:t>
    </dgm:pt>
    <dgm:pt modelId="{AAD80744-F69B-4E9A-9671-04E4CC4D5B4C}" type="sibTrans" cxnId="{6BF0B0D3-3FBF-4A30-9608-8CB210B53498}">
      <dgm:prSet/>
      <dgm:spPr/>
      <dgm:t>
        <a:bodyPr/>
        <a:lstStyle/>
        <a:p>
          <a:endParaRPr lang="en-US"/>
        </a:p>
      </dgm:t>
    </dgm:pt>
    <dgm:pt modelId="{6495533C-530A-4662-841F-2B4D2F54CEAB}">
      <dgm:prSet/>
      <dgm:spPr/>
      <dgm:t>
        <a:bodyPr/>
        <a:lstStyle/>
        <a:p>
          <a:r>
            <a:rPr lang="nl-NL"/>
            <a:t>Scabiës (ook wel schurft) word veroorzaakt door mijten.</a:t>
          </a:r>
          <a:endParaRPr lang="en-US"/>
        </a:p>
      </dgm:t>
    </dgm:pt>
    <dgm:pt modelId="{47F661A1-A200-4896-A391-71C5AF3C319D}" type="parTrans" cxnId="{675D83A6-4D5E-4067-A880-38B9E2ED4F04}">
      <dgm:prSet/>
      <dgm:spPr/>
      <dgm:t>
        <a:bodyPr/>
        <a:lstStyle/>
        <a:p>
          <a:endParaRPr lang="en-US"/>
        </a:p>
      </dgm:t>
    </dgm:pt>
    <dgm:pt modelId="{D8A856F5-ACE9-4C40-892E-5E780F6B083D}" type="sibTrans" cxnId="{675D83A6-4D5E-4067-A880-38B9E2ED4F04}">
      <dgm:prSet/>
      <dgm:spPr/>
      <dgm:t>
        <a:bodyPr/>
        <a:lstStyle/>
        <a:p>
          <a:endParaRPr lang="en-US"/>
        </a:p>
      </dgm:t>
    </dgm:pt>
    <dgm:pt modelId="{CA2EB9C3-0F82-460B-8B39-27C992256FA0}">
      <dgm:prSet/>
      <dgm:spPr/>
      <dgm:t>
        <a:bodyPr/>
        <a:lstStyle/>
        <a:p>
          <a:r>
            <a:rPr lang="nl-NL" b="1"/>
            <a:t>Vaak bij dieren uit het buitenland.</a:t>
          </a:r>
          <a:endParaRPr lang="en-US"/>
        </a:p>
      </dgm:t>
    </dgm:pt>
    <dgm:pt modelId="{35DFF3E5-AB76-437C-A983-60BABDB40184}" type="parTrans" cxnId="{6D63A76A-AAF6-47DE-BF8A-B6C63F35D35D}">
      <dgm:prSet/>
      <dgm:spPr/>
      <dgm:t>
        <a:bodyPr/>
        <a:lstStyle/>
        <a:p>
          <a:endParaRPr lang="en-US"/>
        </a:p>
      </dgm:t>
    </dgm:pt>
    <dgm:pt modelId="{A75983F3-0FA9-41BE-8D2D-962E558122DD}" type="sibTrans" cxnId="{6D63A76A-AAF6-47DE-BF8A-B6C63F35D35D}">
      <dgm:prSet/>
      <dgm:spPr/>
      <dgm:t>
        <a:bodyPr/>
        <a:lstStyle/>
        <a:p>
          <a:endParaRPr lang="en-US"/>
        </a:p>
      </dgm:t>
    </dgm:pt>
    <dgm:pt modelId="{2202A8D3-51EC-49B8-83CD-FBD47B152713}">
      <dgm:prSet/>
      <dgm:spPr/>
      <dgm:t>
        <a:bodyPr/>
        <a:lstStyle/>
        <a:p>
          <a:r>
            <a:rPr lang="nl-NL" b="1"/>
            <a:t>Vals negatieve uitslag; komt vaak voor!</a:t>
          </a:r>
          <a:endParaRPr lang="en-US"/>
        </a:p>
      </dgm:t>
    </dgm:pt>
    <dgm:pt modelId="{89D77DA1-AA09-4EC1-822F-316DB04234FC}" type="parTrans" cxnId="{12488DAC-4CB6-403C-84C6-CD5AFCE6D9B5}">
      <dgm:prSet/>
      <dgm:spPr/>
      <dgm:t>
        <a:bodyPr/>
        <a:lstStyle/>
        <a:p>
          <a:endParaRPr lang="en-US"/>
        </a:p>
      </dgm:t>
    </dgm:pt>
    <dgm:pt modelId="{493CB6B7-2E0C-4221-9A12-64E8EF578815}" type="sibTrans" cxnId="{12488DAC-4CB6-403C-84C6-CD5AFCE6D9B5}">
      <dgm:prSet/>
      <dgm:spPr/>
      <dgm:t>
        <a:bodyPr/>
        <a:lstStyle/>
        <a:p>
          <a:endParaRPr lang="en-US"/>
        </a:p>
      </dgm:t>
    </dgm:pt>
    <dgm:pt modelId="{C6BFCA75-182F-47A5-A456-12BB47AC5DBC}" type="pres">
      <dgm:prSet presAssocID="{BC1D5363-5D1D-481D-893C-CE51E444687E}" presName="linear" presStyleCnt="0">
        <dgm:presLayoutVars>
          <dgm:animLvl val="lvl"/>
          <dgm:resizeHandles val="exact"/>
        </dgm:presLayoutVars>
      </dgm:prSet>
      <dgm:spPr/>
    </dgm:pt>
    <dgm:pt modelId="{C86944B1-7F6C-46CF-9307-780A27B6F240}" type="pres">
      <dgm:prSet presAssocID="{54C717DA-0A1B-4150-A15D-9CBBA5FD3E5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C8FE74F-D6DF-4B5D-963B-6FD34976226C}" type="pres">
      <dgm:prSet presAssocID="{54C717DA-0A1B-4150-A15D-9CBBA5FD3E5C}" presName="childText" presStyleLbl="revTx" presStyleIdx="0" presStyleCnt="1">
        <dgm:presLayoutVars>
          <dgm:bulletEnabled val="1"/>
        </dgm:presLayoutVars>
      </dgm:prSet>
      <dgm:spPr/>
    </dgm:pt>
    <dgm:pt modelId="{FA884B26-7E69-4CCB-9C6F-690BD78669B2}" type="pres">
      <dgm:prSet presAssocID="{CA2EB9C3-0F82-460B-8B39-27C992256FA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6DE7C76-1057-422F-B17D-204864624A1C}" type="pres">
      <dgm:prSet presAssocID="{A75983F3-0FA9-41BE-8D2D-962E558122DD}" presName="spacer" presStyleCnt="0"/>
      <dgm:spPr/>
    </dgm:pt>
    <dgm:pt modelId="{FD683B69-8AE0-4AAA-88BD-1162477AD0D6}" type="pres">
      <dgm:prSet presAssocID="{2202A8D3-51EC-49B8-83CD-FBD47B15271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02EAC20-6899-46BB-AAC0-8F3E10230649}" type="presOf" srcId="{28A275C5-1F86-49B0-BA5B-AEA8BB759A2F}" destId="{8C8FE74F-D6DF-4B5D-963B-6FD34976226C}" srcOrd="0" destOrd="1" presId="urn:microsoft.com/office/officeart/2005/8/layout/vList2"/>
    <dgm:cxn modelId="{1E41B12A-88DE-4929-AA1C-634EA832BC8D}" type="presOf" srcId="{AF8F2294-BCD1-4002-B37D-6705C83F3317}" destId="{8C8FE74F-D6DF-4B5D-963B-6FD34976226C}" srcOrd="0" destOrd="0" presId="urn:microsoft.com/office/officeart/2005/8/layout/vList2"/>
    <dgm:cxn modelId="{273EC63C-76CB-4D65-9870-FA755ABB9722}" type="presOf" srcId="{BC1D5363-5D1D-481D-893C-CE51E444687E}" destId="{C6BFCA75-182F-47A5-A456-12BB47AC5DBC}" srcOrd="0" destOrd="0" presId="urn:microsoft.com/office/officeart/2005/8/layout/vList2"/>
    <dgm:cxn modelId="{BFD53D4A-A36C-4B07-ADC0-E7BA42510F46}" type="presOf" srcId="{4EABF744-4EC2-4C8C-B699-1750A4FA9FF0}" destId="{8C8FE74F-D6DF-4B5D-963B-6FD34976226C}" srcOrd="0" destOrd="4" presId="urn:microsoft.com/office/officeart/2005/8/layout/vList2"/>
    <dgm:cxn modelId="{6D63A76A-AAF6-47DE-BF8A-B6C63F35D35D}" srcId="{BC1D5363-5D1D-481D-893C-CE51E444687E}" destId="{CA2EB9C3-0F82-460B-8B39-27C992256FA0}" srcOrd="1" destOrd="0" parTransId="{35DFF3E5-AB76-437C-A983-60BABDB40184}" sibTransId="{A75983F3-0FA9-41BE-8D2D-962E558122DD}"/>
    <dgm:cxn modelId="{3720D26D-FD1D-44BC-A4E3-A0D221506491}" type="presOf" srcId="{44FA063C-8CD7-448D-BC97-45ECFDBE5345}" destId="{8C8FE74F-D6DF-4B5D-963B-6FD34976226C}" srcOrd="0" destOrd="2" presId="urn:microsoft.com/office/officeart/2005/8/layout/vList2"/>
    <dgm:cxn modelId="{D515376F-75CD-40DE-9248-DB26A77BD7F8}" type="presOf" srcId="{54C717DA-0A1B-4150-A15D-9CBBA5FD3E5C}" destId="{C86944B1-7F6C-46CF-9307-780A27B6F240}" srcOrd="0" destOrd="0" presId="urn:microsoft.com/office/officeart/2005/8/layout/vList2"/>
    <dgm:cxn modelId="{C4B79753-A58E-42C2-AFB1-0CB06C27DE22}" type="presOf" srcId="{2202A8D3-51EC-49B8-83CD-FBD47B152713}" destId="{FD683B69-8AE0-4AAA-88BD-1162477AD0D6}" srcOrd="0" destOrd="0" presId="urn:microsoft.com/office/officeart/2005/8/layout/vList2"/>
    <dgm:cxn modelId="{5D348F57-E9C5-41C0-936E-9EBCF4EB80E9}" type="presOf" srcId="{968C5645-E58E-46F6-91BA-E28C945CC653}" destId="{8C8FE74F-D6DF-4B5D-963B-6FD34976226C}" srcOrd="0" destOrd="3" presId="urn:microsoft.com/office/officeart/2005/8/layout/vList2"/>
    <dgm:cxn modelId="{67A41A87-C721-4009-A4B0-3432D79086C1}" srcId="{54C717DA-0A1B-4150-A15D-9CBBA5FD3E5C}" destId="{28A275C5-1F86-49B0-BA5B-AEA8BB759A2F}" srcOrd="1" destOrd="0" parTransId="{DFC84C1B-E084-408D-843D-A7D84D8E49E9}" sibTransId="{70307A64-5026-4037-A2D0-7A7918679293}"/>
    <dgm:cxn modelId="{1E2F0E9B-3120-40C2-B30C-FDCBC10FCF72}" srcId="{BC1D5363-5D1D-481D-893C-CE51E444687E}" destId="{54C717DA-0A1B-4150-A15D-9CBBA5FD3E5C}" srcOrd="0" destOrd="0" parTransId="{8D7DB847-5FB4-44BB-838E-851465BB9558}" sibTransId="{FC52AC18-5841-46A7-B556-370257AFC0E5}"/>
    <dgm:cxn modelId="{675D83A6-4D5E-4067-A880-38B9E2ED4F04}" srcId="{54C717DA-0A1B-4150-A15D-9CBBA5FD3E5C}" destId="{6495533C-530A-4662-841F-2B4D2F54CEAB}" srcOrd="5" destOrd="0" parTransId="{47F661A1-A200-4896-A391-71C5AF3C319D}" sibTransId="{D8A856F5-ACE9-4C40-892E-5E780F6B083D}"/>
    <dgm:cxn modelId="{12488DAC-4CB6-403C-84C6-CD5AFCE6D9B5}" srcId="{BC1D5363-5D1D-481D-893C-CE51E444687E}" destId="{2202A8D3-51EC-49B8-83CD-FBD47B152713}" srcOrd="2" destOrd="0" parTransId="{89D77DA1-AA09-4EC1-822F-316DB04234FC}" sibTransId="{493CB6B7-2E0C-4221-9A12-64E8EF578815}"/>
    <dgm:cxn modelId="{21F7C8B6-E301-4647-816C-843C3FEF7CE7}" srcId="{54C717DA-0A1B-4150-A15D-9CBBA5FD3E5C}" destId="{AF8F2294-BCD1-4002-B37D-6705C83F3317}" srcOrd="0" destOrd="0" parTransId="{5129C6F6-EEC3-4CFC-9A6B-D1B0785148BA}" sibTransId="{0D982CB1-2D89-4260-844A-F5752DEF6FB4}"/>
    <dgm:cxn modelId="{8ECBEFC4-4148-4AED-82AE-D67F72F9DC93}" srcId="{54C717DA-0A1B-4150-A15D-9CBBA5FD3E5C}" destId="{968C5645-E58E-46F6-91BA-E28C945CC653}" srcOrd="3" destOrd="0" parTransId="{006AB346-8043-4A83-A513-2B5267D22C61}" sibTransId="{38C09166-D116-4DDE-906E-5FEB2A3B9D86}"/>
    <dgm:cxn modelId="{4FF6CBC7-8FC0-4860-A8B6-9EB5704E2550}" srcId="{54C717DA-0A1B-4150-A15D-9CBBA5FD3E5C}" destId="{44FA063C-8CD7-448D-BC97-45ECFDBE5345}" srcOrd="2" destOrd="0" parTransId="{6D9F6DC2-02D2-404D-9015-5D5BD59B789B}" sibTransId="{376DB6B3-5A7B-4586-9D78-A2E826C5C072}"/>
    <dgm:cxn modelId="{6BF0B0D3-3FBF-4A30-9608-8CB210B53498}" srcId="{54C717DA-0A1B-4150-A15D-9CBBA5FD3E5C}" destId="{4EABF744-4EC2-4C8C-B699-1750A4FA9FF0}" srcOrd="4" destOrd="0" parTransId="{9A24488A-6D51-4320-B0BD-2C5BEB94A2A3}" sibTransId="{AAD80744-F69B-4E9A-9671-04E4CC4D5B4C}"/>
    <dgm:cxn modelId="{2D3CA3DA-7A6F-4FC5-B7E3-FC4976C731BB}" type="presOf" srcId="{6495533C-530A-4662-841F-2B4D2F54CEAB}" destId="{8C8FE74F-D6DF-4B5D-963B-6FD34976226C}" srcOrd="0" destOrd="5" presId="urn:microsoft.com/office/officeart/2005/8/layout/vList2"/>
    <dgm:cxn modelId="{22C9D0F0-2447-40B3-8748-7131A18D6DE8}" type="presOf" srcId="{CA2EB9C3-0F82-460B-8B39-27C992256FA0}" destId="{FA884B26-7E69-4CCB-9C6F-690BD78669B2}" srcOrd="0" destOrd="0" presId="urn:microsoft.com/office/officeart/2005/8/layout/vList2"/>
    <dgm:cxn modelId="{E224E177-BDDB-4A81-A321-D4E7A48DB223}" type="presParOf" srcId="{C6BFCA75-182F-47A5-A456-12BB47AC5DBC}" destId="{C86944B1-7F6C-46CF-9307-780A27B6F240}" srcOrd="0" destOrd="0" presId="urn:microsoft.com/office/officeart/2005/8/layout/vList2"/>
    <dgm:cxn modelId="{E183546A-92E9-4BD6-8725-25EE85C40DAB}" type="presParOf" srcId="{C6BFCA75-182F-47A5-A456-12BB47AC5DBC}" destId="{8C8FE74F-D6DF-4B5D-963B-6FD34976226C}" srcOrd="1" destOrd="0" presId="urn:microsoft.com/office/officeart/2005/8/layout/vList2"/>
    <dgm:cxn modelId="{C2F472F8-DA79-4701-95E9-C38853CFCE24}" type="presParOf" srcId="{C6BFCA75-182F-47A5-A456-12BB47AC5DBC}" destId="{FA884B26-7E69-4CCB-9C6F-690BD78669B2}" srcOrd="2" destOrd="0" presId="urn:microsoft.com/office/officeart/2005/8/layout/vList2"/>
    <dgm:cxn modelId="{50D3A244-9DAE-4B60-977A-C1F397C7903B}" type="presParOf" srcId="{C6BFCA75-182F-47A5-A456-12BB47AC5DBC}" destId="{06DE7C76-1057-422F-B17D-204864624A1C}" srcOrd="3" destOrd="0" presId="urn:microsoft.com/office/officeart/2005/8/layout/vList2"/>
    <dgm:cxn modelId="{FF90EB88-5871-4DCB-B2BF-C1FD32796E21}" type="presParOf" srcId="{C6BFCA75-182F-47A5-A456-12BB47AC5DBC}" destId="{FD683B69-8AE0-4AAA-88BD-1162477AD0D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8E6B5-F35D-46C8-9DD0-7C91E0E9664A}">
      <dsp:nvSpPr>
        <dsp:cNvPr id="0" name=""/>
        <dsp:cNvSpPr/>
      </dsp:nvSpPr>
      <dsp:spPr>
        <a:xfrm>
          <a:off x="0" y="800"/>
          <a:ext cx="1024128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Terugblik vorige les</a:t>
          </a:r>
          <a:endParaRPr lang="en-US" sz="2500" kern="1200"/>
        </a:p>
      </dsp:txBody>
      <dsp:txXfrm>
        <a:off x="29271" y="30071"/>
        <a:ext cx="10182738" cy="541083"/>
      </dsp:txXfrm>
    </dsp:sp>
    <dsp:sp modelId="{BF4CFD95-787D-4704-A3BA-DB5224AA0609}">
      <dsp:nvSpPr>
        <dsp:cNvPr id="0" name=""/>
        <dsp:cNvSpPr/>
      </dsp:nvSpPr>
      <dsp:spPr>
        <a:xfrm>
          <a:off x="0" y="672426"/>
          <a:ext cx="1024128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Lesdoelen</a:t>
          </a:r>
          <a:endParaRPr lang="en-US" sz="2500" kern="1200"/>
        </a:p>
      </dsp:txBody>
      <dsp:txXfrm>
        <a:off x="29271" y="701697"/>
        <a:ext cx="10182738" cy="541083"/>
      </dsp:txXfrm>
    </dsp:sp>
    <dsp:sp modelId="{75B6B0C4-6BCE-4941-BE9D-EE9F8EDAF1B4}">
      <dsp:nvSpPr>
        <dsp:cNvPr id="0" name=""/>
        <dsp:cNvSpPr/>
      </dsp:nvSpPr>
      <dsp:spPr>
        <a:xfrm>
          <a:off x="0" y="1344051"/>
          <a:ext cx="1024128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Aandoeningen met jeuk</a:t>
          </a:r>
          <a:endParaRPr lang="en-US" sz="2500" kern="1200"/>
        </a:p>
      </dsp:txBody>
      <dsp:txXfrm>
        <a:off x="29271" y="1373322"/>
        <a:ext cx="10182738" cy="541083"/>
      </dsp:txXfrm>
    </dsp:sp>
    <dsp:sp modelId="{02308C78-6CE2-4D8F-8237-5DB275CD6750}">
      <dsp:nvSpPr>
        <dsp:cNvPr id="0" name=""/>
        <dsp:cNvSpPr/>
      </dsp:nvSpPr>
      <dsp:spPr>
        <a:xfrm>
          <a:off x="0" y="2015676"/>
          <a:ext cx="1024128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Aandoeningen met wisselende jeuk</a:t>
          </a:r>
          <a:endParaRPr lang="en-US" sz="2500" kern="1200"/>
        </a:p>
      </dsp:txBody>
      <dsp:txXfrm>
        <a:off x="29271" y="2044947"/>
        <a:ext cx="10182738" cy="541083"/>
      </dsp:txXfrm>
    </dsp:sp>
    <dsp:sp modelId="{EC37D496-5D88-4605-B2A3-F2893753F356}">
      <dsp:nvSpPr>
        <dsp:cNvPr id="0" name=""/>
        <dsp:cNvSpPr/>
      </dsp:nvSpPr>
      <dsp:spPr>
        <a:xfrm>
          <a:off x="0" y="2687301"/>
          <a:ext cx="1024128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Aandoeningen zonder jeuk</a:t>
          </a:r>
          <a:endParaRPr lang="en-US" sz="2500" kern="1200"/>
        </a:p>
      </dsp:txBody>
      <dsp:txXfrm>
        <a:off x="29271" y="2716572"/>
        <a:ext cx="10182738" cy="541083"/>
      </dsp:txXfrm>
    </dsp:sp>
    <dsp:sp modelId="{8BA567CE-4B0F-4BB3-A9E5-B5FC76D894EC}">
      <dsp:nvSpPr>
        <dsp:cNvPr id="0" name=""/>
        <dsp:cNvSpPr/>
      </dsp:nvSpPr>
      <dsp:spPr>
        <a:xfrm>
          <a:off x="0" y="3358926"/>
          <a:ext cx="1024128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Opdracht </a:t>
          </a:r>
          <a:endParaRPr lang="en-US" sz="2500" kern="1200"/>
        </a:p>
      </dsp:txBody>
      <dsp:txXfrm>
        <a:off x="29271" y="3388197"/>
        <a:ext cx="10182738" cy="5410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1E5BBD-C392-48AD-B5A4-EAA15621D988}">
      <dsp:nvSpPr>
        <dsp:cNvPr id="0" name=""/>
        <dsp:cNvSpPr/>
      </dsp:nvSpPr>
      <dsp:spPr>
        <a:xfrm>
          <a:off x="1346" y="1306733"/>
          <a:ext cx="3151524" cy="157576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Symptomen huidaandoeningen</a:t>
          </a:r>
          <a:endParaRPr lang="en-US" sz="2600" kern="1200"/>
        </a:p>
      </dsp:txBody>
      <dsp:txXfrm>
        <a:off x="47498" y="1352885"/>
        <a:ext cx="3059220" cy="1483458"/>
      </dsp:txXfrm>
    </dsp:sp>
    <dsp:sp modelId="{4AE6FF71-E68B-4F8E-B4DC-395367A2E749}">
      <dsp:nvSpPr>
        <dsp:cNvPr id="0" name=""/>
        <dsp:cNvSpPr/>
      </dsp:nvSpPr>
      <dsp:spPr>
        <a:xfrm>
          <a:off x="3940752" y="1306733"/>
          <a:ext cx="3151524" cy="15757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Anamnese </a:t>
          </a:r>
          <a:endParaRPr lang="en-US" sz="2600" kern="1200"/>
        </a:p>
      </dsp:txBody>
      <dsp:txXfrm>
        <a:off x="3986904" y="1352885"/>
        <a:ext cx="3059220" cy="1483458"/>
      </dsp:txXfrm>
    </dsp:sp>
    <dsp:sp modelId="{5A8A53E3-D7D7-4D73-9BFB-F136098DE7D0}">
      <dsp:nvSpPr>
        <dsp:cNvPr id="0" name=""/>
        <dsp:cNvSpPr/>
      </dsp:nvSpPr>
      <dsp:spPr>
        <a:xfrm>
          <a:off x="7880157" y="1306733"/>
          <a:ext cx="3151524" cy="157576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Vaststellen huidaandoening </a:t>
          </a:r>
          <a:endParaRPr lang="en-US" sz="2600" kern="1200"/>
        </a:p>
      </dsp:txBody>
      <dsp:txXfrm>
        <a:off x="7926309" y="1352885"/>
        <a:ext cx="3059220" cy="14834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6944B1-7F6C-46CF-9307-780A27B6F240}">
      <dsp:nvSpPr>
        <dsp:cNvPr id="0" name=""/>
        <dsp:cNvSpPr/>
      </dsp:nvSpPr>
      <dsp:spPr>
        <a:xfrm>
          <a:off x="0" y="648989"/>
          <a:ext cx="7240146" cy="671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u="sng" kern="1200"/>
            <a:t>Mijten</a:t>
          </a:r>
          <a:endParaRPr lang="en-US" sz="2800" kern="1200"/>
        </a:p>
      </dsp:txBody>
      <dsp:txXfrm>
        <a:off x="32784" y="681773"/>
        <a:ext cx="7174578" cy="606012"/>
      </dsp:txXfrm>
    </dsp:sp>
    <dsp:sp modelId="{8C8FE74F-D6DF-4B5D-963B-6FD34976226C}">
      <dsp:nvSpPr>
        <dsp:cNvPr id="0" name=""/>
        <dsp:cNvSpPr/>
      </dsp:nvSpPr>
      <dsp:spPr>
        <a:xfrm>
          <a:off x="0" y="1320569"/>
          <a:ext cx="7240146" cy="255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2200" kern="1200"/>
            <a:t>Spinachtige insecten.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2200" kern="1200" dirty="0" err="1"/>
            <a:t>Otodectes</a:t>
          </a:r>
          <a:r>
            <a:rPr lang="nl-NL" sz="2200" kern="1200" dirty="0"/>
            <a:t> (</a:t>
          </a:r>
          <a:r>
            <a:rPr lang="nl-NL" sz="2200" kern="1200" dirty="0" err="1"/>
            <a:t>oormijt</a:t>
          </a:r>
          <a:r>
            <a:rPr lang="nl-NL" sz="2200" kern="1200" dirty="0"/>
            <a:t>) – minder goed verzorgt.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2200" kern="1200"/>
            <a:t>Cheyletiella (vachtmijt) – leven van huidschilfers.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2200" kern="1200"/>
            <a:t>Sarcoptes (schurftmijt) hond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2200" kern="1200" dirty="0" err="1"/>
            <a:t>Notoedres</a:t>
          </a:r>
          <a:r>
            <a:rPr lang="nl-NL" sz="2200" kern="1200" dirty="0"/>
            <a:t> (schurftmijt) kat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2200" kern="1200"/>
            <a:t>Scabiës (ook wel schurft) word veroorzaakt door mijten.</a:t>
          </a:r>
          <a:endParaRPr lang="en-US" sz="2200" kern="1200"/>
        </a:p>
      </dsp:txBody>
      <dsp:txXfrm>
        <a:off x="0" y="1320569"/>
        <a:ext cx="7240146" cy="2550240"/>
      </dsp:txXfrm>
    </dsp:sp>
    <dsp:sp modelId="{FA884B26-7E69-4CCB-9C6F-690BD78669B2}">
      <dsp:nvSpPr>
        <dsp:cNvPr id="0" name=""/>
        <dsp:cNvSpPr/>
      </dsp:nvSpPr>
      <dsp:spPr>
        <a:xfrm>
          <a:off x="0" y="3870810"/>
          <a:ext cx="7240146" cy="671580"/>
        </a:xfrm>
        <a:prstGeom prst="roundRect">
          <a:avLst/>
        </a:prstGeom>
        <a:solidFill>
          <a:schemeClr val="accent2">
            <a:hueOff val="575652"/>
            <a:satOff val="-3962"/>
            <a:lumOff val="18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b="1" kern="1200"/>
            <a:t>Vaak bij dieren uit het buitenland.</a:t>
          </a:r>
          <a:endParaRPr lang="en-US" sz="2800" kern="1200"/>
        </a:p>
      </dsp:txBody>
      <dsp:txXfrm>
        <a:off x="32784" y="3903594"/>
        <a:ext cx="7174578" cy="606012"/>
      </dsp:txXfrm>
    </dsp:sp>
    <dsp:sp modelId="{FD683B69-8AE0-4AAA-88BD-1162477AD0D6}">
      <dsp:nvSpPr>
        <dsp:cNvPr id="0" name=""/>
        <dsp:cNvSpPr/>
      </dsp:nvSpPr>
      <dsp:spPr>
        <a:xfrm>
          <a:off x="0" y="4623030"/>
          <a:ext cx="7240146" cy="671580"/>
        </a:xfrm>
        <a:prstGeom prst="roundRect">
          <a:avLst/>
        </a:prstGeom>
        <a:solidFill>
          <a:schemeClr val="accent2">
            <a:hueOff val="1151303"/>
            <a:satOff val="-7924"/>
            <a:lumOff val="3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b="1" kern="1200"/>
            <a:t>Vals negatieve uitslag; komt vaak voor!</a:t>
          </a:r>
          <a:endParaRPr lang="en-US" sz="2800" kern="1200"/>
        </a:p>
      </dsp:txBody>
      <dsp:txXfrm>
        <a:off x="32784" y="4655814"/>
        <a:ext cx="7174578" cy="606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Monday, September 18,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7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Monday, September 18,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Monday, September 18,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010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Monday, September 18,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9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Monday, September 18,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Monday, September 18,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650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Monday, September 18,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083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Monday, September 18,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3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Monday, September 18,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60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Monday, September 18,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29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Monday, September 18,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2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Monday, September 18, 2023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‹nr.›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96504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n.wikiwijs.nl/114370/Medische_terminologi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/3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B94627F-CE08-2043-A07C-FF859D083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4243" y="681317"/>
            <a:ext cx="3236613" cy="3406187"/>
          </a:xfrm>
        </p:spPr>
        <p:txBody>
          <a:bodyPr>
            <a:normAutofit/>
          </a:bodyPr>
          <a:lstStyle/>
          <a:p>
            <a:pPr algn="r"/>
            <a:r>
              <a:rPr lang="nl-NL" sz="2700">
                <a:solidFill>
                  <a:schemeClr val="bg1"/>
                </a:solidFill>
              </a:rPr>
              <a:t>Pathologie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9CF8309-5E88-F1B9-6B84-63DA0D66BB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4243" y="4800600"/>
            <a:ext cx="3230603" cy="1538784"/>
          </a:xfrm>
        </p:spPr>
        <p:txBody>
          <a:bodyPr>
            <a:normAutofit/>
          </a:bodyPr>
          <a:lstStyle/>
          <a:p>
            <a:pPr algn="r"/>
            <a:r>
              <a:rPr lang="nl-NL" sz="1200">
                <a:solidFill>
                  <a:schemeClr val="bg1"/>
                </a:solidFill>
              </a:rPr>
              <a:t>Les 2</a:t>
            </a:r>
          </a:p>
        </p:txBody>
      </p:sp>
      <p:pic>
        <p:nvPicPr>
          <p:cNvPr id="5" name="Afbeelding 4" descr="Afbeelding met tekening, schets, Kinderkunst, illustratie&#10;&#10;Automatisch gegenereerde beschrijving">
            <a:extLst>
              <a:ext uri="{FF2B5EF4-FFF2-40B4-BE49-F238E27FC236}">
                <a16:creationId xmlns:a16="http://schemas.microsoft.com/office/drawing/2014/main" id="{0067C90D-EC50-9136-2361-119FE15967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961950" y="457200"/>
            <a:ext cx="6297475" cy="5951114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C4CDD73D-DEE1-6C09-29E8-2B1E79F3E047}"/>
              </a:ext>
            </a:extLst>
          </p:cNvPr>
          <p:cNvSpPr txBox="1"/>
          <p:nvPr/>
        </p:nvSpPr>
        <p:spPr>
          <a:xfrm>
            <a:off x="8820937" y="6208259"/>
            <a:ext cx="2438488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nl-NL" sz="700">
                <a:solidFill>
                  <a:srgbClr val="FFFFFF"/>
                </a:solidFill>
                <a:hlinkClick r:id="rId3" tooltip="https://maken.wikiwijs.nl/114370/Medische_terminolog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Deze foto</a:t>
            </a:r>
            <a:r>
              <a:rPr lang="nl-NL" sz="700">
                <a:solidFill>
                  <a:srgbClr val="FFFFFF"/>
                </a:solidFill>
              </a:rPr>
              <a:t> van Onbekende auteur is gelicentieerd onder </a:t>
            </a:r>
            <a:r>
              <a:rPr lang="nl-NL" sz="700">
                <a:solidFill>
                  <a:srgbClr val="FFFFFF"/>
                </a:solidFill>
                <a:hlinkClick r:id="rId4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nl-NL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5801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3078EF-0909-1981-5764-BC5BA6150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Aandoeningen met wisselende jeuk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59B2F9-DF4B-9B6D-25C6-8B6E461F6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Oppervlakte pyodermie</a:t>
            </a:r>
          </a:p>
          <a:p>
            <a:pPr lvl="1"/>
            <a:r>
              <a:rPr lang="nl-NL" dirty="0" err="1"/>
              <a:t>Bacterien</a:t>
            </a:r>
            <a:r>
              <a:rPr lang="nl-NL" dirty="0"/>
              <a:t> in bovenste laag van de opperhuid ( </a:t>
            </a:r>
            <a:r>
              <a:rPr lang="nl-NL" dirty="0" err="1"/>
              <a:t>hotspot</a:t>
            </a:r>
            <a:r>
              <a:rPr lang="nl-NL" dirty="0"/>
              <a:t> )</a:t>
            </a:r>
          </a:p>
          <a:p>
            <a:r>
              <a:rPr lang="nl-NL" dirty="0"/>
              <a:t>Oppervlakkige pyodermie</a:t>
            </a:r>
          </a:p>
          <a:p>
            <a:pPr lvl="1"/>
            <a:r>
              <a:rPr lang="nl-NL" dirty="0"/>
              <a:t>Ontsteking tot in bovenste deel van haarfollikels (puistjes)</a:t>
            </a:r>
          </a:p>
          <a:p>
            <a:r>
              <a:rPr lang="nl-NL" dirty="0"/>
              <a:t>Diepe pyodermie </a:t>
            </a:r>
          </a:p>
          <a:p>
            <a:pPr lvl="1"/>
            <a:r>
              <a:rPr lang="nl-NL" dirty="0"/>
              <a:t>Ontsteking gaat veel dieper, onderhuid en onderliggende weefsel kunnen ook worden aangetast. (abces)</a:t>
            </a:r>
          </a:p>
        </p:txBody>
      </p:sp>
    </p:spTree>
    <p:extLst>
      <p:ext uri="{BB962C8B-B14F-4D97-AF65-F5344CB8AC3E}">
        <p14:creationId xmlns:p14="http://schemas.microsoft.com/office/powerpoint/2010/main" val="29761465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7C0ACDA-E6E1-B2AF-2D5C-B328E5C6F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nl-NL" sz="1800" dirty="0">
                <a:solidFill>
                  <a:schemeClr val="bg1"/>
                </a:solidFill>
              </a:rPr>
              <a:t>Huidaandoeningen zonder jeuk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6CDE36-8AF5-3B47-F5C2-DC50E7C7F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>
            <a:normAutofit/>
          </a:bodyPr>
          <a:lstStyle/>
          <a:p>
            <a:r>
              <a:rPr lang="nl-NL" sz="1800"/>
              <a:t>Teken</a:t>
            </a:r>
          </a:p>
          <a:p>
            <a:pPr lvl="1"/>
            <a:r>
              <a:rPr lang="nl-NL" sz="1800"/>
              <a:t>Verschillende soorten in NL, pas op met ziekte van Lyme. Binnen 24 uur verwijderen</a:t>
            </a:r>
          </a:p>
          <a:p>
            <a:r>
              <a:rPr lang="nl-NL" sz="1800"/>
              <a:t>Luizen</a:t>
            </a:r>
          </a:p>
          <a:p>
            <a:pPr lvl="1"/>
            <a:r>
              <a:rPr lang="nl-NL" sz="1800"/>
              <a:t>Bijtende luizen kunnen huidontstekingen veroorzaken, luizen zitten in de haren. Ook de nesten zijn in het haar aanwezig. Deze kun je goed zien.</a:t>
            </a:r>
          </a:p>
          <a:p>
            <a:r>
              <a:rPr lang="nl-NL" sz="1800"/>
              <a:t>Gistinfecties</a:t>
            </a:r>
          </a:p>
          <a:p>
            <a:pPr lvl="1"/>
            <a:r>
              <a:rPr lang="nl-NL" sz="1800"/>
              <a:t>Vermenigvuldigen zich vaak en snel. Je ziet gistinfecties vaak aan een typische zure geur en zwart verkleurende huid</a:t>
            </a:r>
          </a:p>
          <a:p>
            <a:r>
              <a:rPr lang="nl-NL" sz="1800"/>
              <a:t>Huidklachten </a:t>
            </a:r>
          </a:p>
        </p:txBody>
      </p:sp>
    </p:spTree>
    <p:extLst>
      <p:ext uri="{BB962C8B-B14F-4D97-AF65-F5344CB8AC3E}">
        <p14:creationId xmlns:p14="http://schemas.microsoft.com/office/powerpoint/2010/main" val="4575160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EAC55E-FD3E-4A90-B4E2-D197D8038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4DA750E-9DE4-D727-2C14-B2AA8D443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1" y="457199"/>
            <a:ext cx="9448800" cy="10613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sz="3700"/>
              <a:t>Huidaandoeningen zonder jeuk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1B9127-9F5F-A8AB-57EE-422CD3D57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1" y="1887968"/>
            <a:ext cx="9448800" cy="381274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nl-NL" sz="1300" dirty="0"/>
              <a:t>Huidklachten</a:t>
            </a:r>
          </a:p>
          <a:p>
            <a:pPr>
              <a:lnSpc>
                <a:spcPct val="110000"/>
              </a:lnSpc>
            </a:pPr>
            <a:r>
              <a:rPr lang="nl-NL" sz="1300" dirty="0"/>
              <a:t>Auto-immuunziektes</a:t>
            </a:r>
          </a:p>
          <a:p>
            <a:pPr lvl="1">
              <a:lnSpc>
                <a:spcPct val="110000"/>
              </a:lnSpc>
            </a:pPr>
            <a:r>
              <a:rPr lang="nl-NL" sz="1300" dirty="0"/>
              <a:t>Hierbij valt het dier stoffen aan in eigen lichaam. Je ziet vaak blaasjes en blaren. Daarna abcessen en korsten</a:t>
            </a:r>
          </a:p>
          <a:p>
            <a:pPr>
              <a:lnSpc>
                <a:spcPct val="110000"/>
              </a:lnSpc>
            </a:pPr>
            <a:r>
              <a:rPr lang="nl-NL" sz="1300" dirty="0"/>
              <a:t>Feline psychogene kaalheid</a:t>
            </a:r>
          </a:p>
          <a:p>
            <a:pPr lvl="1">
              <a:lnSpc>
                <a:spcPct val="110000"/>
              </a:lnSpc>
            </a:pPr>
            <a:r>
              <a:rPr lang="nl-NL" sz="1300" dirty="0"/>
              <a:t>Komt voor bij de kat. Huid is slecht behaard of kaal rond de anus, buik staart dijen en flanken. Oorzaak is niet bekend.</a:t>
            </a:r>
          </a:p>
          <a:p>
            <a:pPr>
              <a:lnSpc>
                <a:spcPct val="110000"/>
              </a:lnSpc>
            </a:pPr>
            <a:r>
              <a:rPr lang="nl-NL" sz="1300" dirty="0"/>
              <a:t>Trauma</a:t>
            </a:r>
          </a:p>
          <a:p>
            <a:pPr lvl="1">
              <a:lnSpc>
                <a:spcPct val="110000"/>
              </a:lnSpc>
            </a:pPr>
            <a:r>
              <a:rPr lang="nl-NL" sz="1300" dirty="0"/>
              <a:t>Snijwonden of bijtwonden. </a:t>
            </a:r>
          </a:p>
          <a:p>
            <a:pPr>
              <a:lnSpc>
                <a:spcPct val="110000"/>
              </a:lnSpc>
            </a:pPr>
            <a:r>
              <a:rPr lang="nl-NL" sz="1300" dirty="0"/>
              <a:t>Tumoren </a:t>
            </a:r>
          </a:p>
          <a:p>
            <a:pPr lvl="1">
              <a:lnSpc>
                <a:spcPct val="110000"/>
              </a:lnSpc>
            </a:pPr>
            <a:r>
              <a:rPr lang="nl-NL" sz="1300" dirty="0"/>
              <a:t>Verdikkingen die goed of kwaadaardig kunnen zijn. Let op metastaseren (uitzaaiingen)</a:t>
            </a:r>
          </a:p>
          <a:p>
            <a:pPr>
              <a:lnSpc>
                <a:spcPct val="110000"/>
              </a:lnSpc>
            </a:pPr>
            <a:r>
              <a:rPr lang="nl-NL" sz="1300" dirty="0"/>
              <a:t>Afwijkingen nagels</a:t>
            </a:r>
          </a:p>
          <a:p>
            <a:pPr lvl="1">
              <a:lnSpc>
                <a:spcPct val="110000"/>
              </a:lnSpc>
            </a:pPr>
            <a:r>
              <a:rPr lang="nl-NL" sz="1300" dirty="0"/>
              <a:t>Nagels kunnen loslaten, maar dit kan ook een auto immuunziekte zijn. Veel likken aan poten kan duiden op een afwijking aan de nagels.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2DCAD1-D7F2-4CA8-960C-526B7DB37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8741"/>
            <a:ext cx="12192000" cy="449256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09AC7F-1347-41C8-8BEB-47473A21A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8316"/>
            <a:ext cx="8153398" cy="449684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8000"/>
                </a:schemeClr>
              </a:gs>
              <a:gs pos="99000">
                <a:schemeClr val="accent2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6938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E4BB64-552E-4E54-BEE1-DF9E7E480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9F45562-DDB6-B4A8-CEC0-E50EB0199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28700"/>
            <a:ext cx="4432151" cy="4843464"/>
          </a:xfrm>
        </p:spPr>
        <p:txBody>
          <a:bodyPr>
            <a:normAutofit/>
          </a:bodyPr>
          <a:lstStyle/>
          <a:p>
            <a:r>
              <a:rPr lang="nl-NL" sz="4000"/>
              <a:t>Opdracht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101F7A-BAD3-F0DF-615B-9AD8BB939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249" y="1028700"/>
            <a:ext cx="4432151" cy="478631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nl-NL" sz="1700"/>
              <a:t>Zoek bij onderstaande afbeelding een foto en maak hier een samenvatting van:</a:t>
            </a:r>
          </a:p>
          <a:p>
            <a:pPr>
              <a:lnSpc>
                <a:spcPct val="110000"/>
              </a:lnSpc>
            </a:pPr>
            <a:endParaRPr lang="nl-NL" sz="1700"/>
          </a:p>
          <a:p>
            <a:pPr lvl="1">
              <a:lnSpc>
                <a:spcPct val="110000"/>
              </a:lnSpc>
            </a:pPr>
            <a:r>
              <a:rPr lang="nl-NL" sz="1700"/>
              <a:t>Papeltje</a:t>
            </a:r>
          </a:p>
          <a:p>
            <a:pPr lvl="1">
              <a:lnSpc>
                <a:spcPct val="110000"/>
              </a:lnSpc>
            </a:pPr>
            <a:r>
              <a:rPr lang="nl-NL" sz="1700"/>
              <a:t>Otodectus</a:t>
            </a:r>
          </a:p>
          <a:p>
            <a:pPr lvl="1">
              <a:lnSpc>
                <a:spcPct val="110000"/>
              </a:lnSpc>
            </a:pPr>
            <a:r>
              <a:rPr lang="nl-NL" sz="1700"/>
              <a:t>Notoedres</a:t>
            </a:r>
          </a:p>
          <a:p>
            <a:pPr lvl="1">
              <a:lnSpc>
                <a:spcPct val="110000"/>
              </a:lnSpc>
            </a:pPr>
            <a:r>
              <a:rPr lang="nl-NL" sz="1700"/>
              <a:t>Oedeem</a:t>
            </a:r>
          </a:p>
          <a:p>
            <a:pPr lvl="1">
              <a:lnSpc>
                <a:spcPct val="110000"/>
              </a:lnSpc>
            </a:pPr>
            <a:r>
              <a:rPr lang="nl-NL" sz="1700"/>
              <a:t>Urticaria</a:t>
            </a:r>
          </a:p>
          <a:p>
            <a:pPr lvl="1">
              <a:lnSpc>
                <a:spcPct val="110000"/>
              </a:lnSpc>
            </a:pPr>
            <a:r>
              <a:rPr lang="nl-NL" sz="1700"/>
              <a:t>Microsporum canis</a:t>
            </a:r>
          </a:p>
          <a:p>
            <a:pPr lvl="1">
              <a:lnSpc>
                <a:spcPct val="110000"/>
              </a:lnSpc>
            </a:pPr>
            <a:r>
              <a:rPr lang="nl-NL" sz="1700"/>
              <a:t>Microsporie</a:t>
            </a:r>
          </a:p>
          <a:p>
            <a:pPr lvl="1">
              <a:lnSpc>
                <a:spcPct val="110000"/>
              </a:lnSpc>
            </a:pPr>
            <a:r>
              <a:rPr lang="nl-NL" sz="1700"/>
              <a:t>Oppervlakte, oppervlakkige en diepe pyodermie</a:t>
            </a:r>
          </a:p>
          <a:p>
            <a:pPr lvl="1">
              <a:lnSpc>
                <a:spcPct val="110000"/>
              </a:lnSpc>
            </a:pPr>
            <a:r>
              <a:rPr lang="nl-NL" sz="1700"/>
              <a:t>Puppyschurft</a:t>
            </a:r>
          </a:p>
          <a:p>
            <a:pPr lvl="1">
              <a:lnSpc>
                <a:spcPct val="110000"/>
              </a:lnSpc>
            </a:pPr>
            <a:r>
              <a:rPr lang="nl-NL" sz="1700"/>
              <a:t>Feline psychogene kaalheid</a:t>
            </a:r>
          </a:p>
          <a:p>
            <a:pPr lvl="1">
              <a:lnSpc>
                <a:spcPct val="110000"/>
              </a:lnSpc>
            </a:pPr>
            <a:endParaRPr lang="nl-NL" sz="1700"/>
          </a:p>
          <a:p>
            <a:pPr lvl="1">
              <a:lnSpc>
                <a:spcPct val="110000"/>
              </a:lnSpc>
            </a:pPr>
            <a:endParaRPr lang="nl-NL" sz="1700"/>
          </a:p>
          <a:p>
            <a:pPr lvl="1">
              <a:lnSpc>
                <a:spcPct val="110000"/>
              </a:lnSpc>
            </a:pPr>
            <a:endParaRPr lang="nl-NL" sz="1700"/>
          </a:p>
          <a:p>
            <a:pPr lvl="1">
              <a:lnSpc>
                <a:spcPct val="110000"/>
              </a:lnSpc>
            </a:pPr>
            <a:endParaRPr lang="nl-NL" sz="1700"/>
          </a:p>
          <a:p>
            <a:pPr lvl="1">
              <a:lnSpc>
                <a:spcPct val="110000"/>
              </a:lnSpc>
            </a:pPr>
            <a:endParaRPr lang="nl-NL" sz="1700"/>
          </a:p>
          <a:p>
            <a:pPr lvl="1">
              <a:lnSpc>
                <a:spcPct val="110000"/>
              </a:lnSpc>
            </a:pPr>
            <a:endParaRPr lang="nl-NL" sz="1700"/>
          </a:p>
          <a:p>
            <a:pPr lvl="1">
              <a:lnSpc>
                <a:spcPct val="110000"/>
              </a:lnSpc>
            </a:pPr>
            <a:endParaRPr lang="nl-NL" sz="1700"/>
          </a:p>
          <a:p>
            <a:pPr lvl="1">
              <a:lnSpc>
                <a:spcPct val="110000"/>
              </a:lnSpc>
            </a:pPr>
            <a:endParaRPr lang="nl-NL" sz="1700"/>
          </a:p>
          <a:p>
            <a:pPr lvl="1">
              <a:lnSpc>
                <a:spcPct val="110000"/>
              </a:lnSpc>
            </a:pPr>
            <a:endParaRPr lang="nl-NL" sz="1700"/>
          </a:p>
          <a:p>
            <a:pPr lvl="1">
              <a:lnSpc>
                <a:spcPct val="110000"/>
              </a:lnSpc>
            </a:pPr>
            <a:endParaRPr lang="nl-NL" sz="1700"/>
          </a:p>
          <a:p>
            <a:pPr lvl="1">
              <a:lnSpc>
                <a:spcPct val="110000"/>
              </a:lnSpc>
            </a:pPr>
            <a:endParaRPr lang="nl-NL" sz="1700"/>
          </a:p>
          <a:p>
            <a:pPr>
              <a:lnSpc>
                <a:spcPct val="110000"/>
              </a:lnSpc>
            </a:pPr>
            <a:endParaRPr lang="nl-NL" sz="17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C71E46-E2E1-4E45-A872-06D90B5F3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373"/>
            <a:ext cx="12191999" cy="457198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61000"/>
                </a:schemeClr>
              </a:gs>
              <a:gs pos="50000">
                <a:schemeClr val="accent5">
                  <a:alpha val="85000"/>
                </a:scheme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9A2FC3-465C-4FF6-865B-E7357D277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373"/>
            <a:ext cx="8153398" cy="457199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74000">
                <a:schemeClr val="accent2">
                  <a:alpha val="48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8489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2D9F8D-802C-2B37-83AC-1370AF04C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7A12530A-CD16-F4A5-4AA8-9620B459ED9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71600" y="2112264"/>
          <a:ext cx="10241280" cy="3959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722928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5" name="Rectangle 1034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Rectangle 1040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3" name="Freeform: Shape 1042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8C2707B-76AE-CA1A-34A5-3076B9EE4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243" y="681317"/>
            <a:ext cx="3236613" cy="3406187"/>
          </a:xfrm>
        </p:spPr>
        <p:txBody>
          <a:bodyPr vert="horz" lIns="0" tIns="0" rIns="0" bIns="0" rtlCol="0" anchor="b">
            <a:normAutofit/>
          </a:bodyPr>
          <a:lstStyle/>
          <a:p>
            <a:pPr algn="r"/>
            <a:r>
              <a:rPr lang="en-US" sz="3200" spc="750">
                <a:solidFill>
                  <a:schemeClr val="bg1"/>
                </a:solidFill>
              </a:rPr>
              <a:t>Terugblik vorige les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840EE98-1043-A7C0-0ADB-D824D67FC17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35131" y="457200"/>
            <a:ext cx="5951114" cy="5951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86455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1EB8963-827A-9E29-1ED6-6189A767F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/>
          </a:bodyPr>
          <a:lstStyle/>
          <a:p>
            <a:r>
              <a:rPr lang="nl-NL" sz="3200">
                <a:solidFill>
                  <a:schemeClr val="bg1"/>
                </a:solidFill>
              </a:rPr>
              <a:t>Terugblik vorige les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F27B9A93-CA2D-6EDD-8C1B-7CAFB1C415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6847279"/>
              </p:ext>
            </p:extLst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88568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66F419-9E63-8525-DBD7-B6FD36E75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Lesdoelen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246060-BDC1-6D18-D150-F4E3CF04E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198075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1FCE60-ECDB-49B1-A5CA-E834A33FE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E3AE8C3-8F65-40F4-BABE-E70F383014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>
                  <a:alpha val="78000"/>
                </a:schemeClr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FC4764-B8D5-4F87-95DB-3125B2D128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59728" y="59346"/>
            <a:ext cx="4156527" cy="4037836"/>
          </a:xfrm>
          <a:prstGeom prst="rect">
            <a:avLst/>
          </a:prstGeom>
          <a:gradFill>
            <a:gsLst>
              <a:gs pos="0">
                <a:schemeClr val="accent5">
                  <a:alpha val="47000"/>
                </a:schemeClr>
              </a:gs>
              <a:gs pos="100000">
                <a:schemeClr val="accent4">
                  <a:alpha val="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4C1654F-94F5-497E-8ECF-F2A7E84D6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68311" y="3587283"/>
            <a:ext cx="250197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74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489" y="1757117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58000">
                <a:schemeClr val="bg1">
                  <a:alpha val="0"/>
                </a:schemeClr>
              </a:gs>
              <a:gs pos="100000">
                <a:schemeClr val="accent6">
                  <a:alpha val="35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A4CFDEA-2A98-8599-E05B-2003C17FA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780" y="586855"/>
            <a:ext cx="3131093" cy="3507474"/>
          </a:xfrm>
        </p:spPr>
        <p:txBody>
          <a:bodyPr anchor="b">
            <a:normAutofit/>
          </a:bodyPr>
          <a:lstStyle/>
          <a:p>
            <a:pPr algn="r"/>
            <a:r>
              <a:rPr lang="nl-NL" sz="1800">
                <a:solidFill>
                  <a:schemeClr val="bg1"/>
                </a:solidFill>
              </a:rPr>
              <a:t>Aandoeningen met jeuk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68D5DE-A08E-72B3-6F73-A2143D15E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5" y="833535"/>
            <a:ext cx="3222170" cy="5361991"/>
          </a:xfrm>
        </p:spPr>
        <p:txBody>
          <a:bodyPr>
            <a:normAutofit/>
          </a:bodyPr>
          <a:lstStyle/>
          <a:p>
            <a:pPr marL="219456" indent="-219456" defTabSz="877824">
              <a:spcBef>
                <a:spcPts val="960"/>
              </a:spcBef>
            </a:pPr>
            <a:r>
              <a:rPr lang="nl-NL" sz="1600" u="sng" kern="1200">
                <a:latin typeface="+mn-lt"/>
                <a:ea typeface="+mn-ea"/>
                <a:cs typeface="+mn-cs"/>
              </a:rPr>
              <a:t>Ectoparasieten (parasitaire huidaandoeningen)</a:t>
            </a:r>
          </a:p>
          <a:p>
            <a:pPr marL="658368" lvl="1" indent="-219456" defTabSz="877824">
              <a:spcBef>
                <a:spcPts val="480"/>
              </a:spcBef>
            </a:pPr>
            <a:r>
              <a:rPr lang="nl-NL" sz="1600" kern="1200">
                <a:latin typeface="+mn-lt"/>
                <a:ea typeface="+mn-ea"/>
                <a:cs typeface="+mn-cs"/>
              </a:rPr>
              <a:t>Leven OP het dier.</a:t>
            </a:r>
          </a:p>
          <a:p>
            <a:pPr marL="658368" lvl="1" indent="-219456" defTabSz="877824">
              <a:spcBef>
                <a:spcPts val="480"/>
              </a:spcBef>
            </a:pPr>
            <a:endParaRPr lang="nl-NL" sz="1600" kern="1200">
              <a:latin typeface="+mn-lt"/>
              <a:ea typeface="+mn-ea"/>
              <a:cs typeface="+mn-cs"/>
            </a:endParaRPr>
          </a:p>
          <a:p>
            <a:pPr marL="219456" indent="-219456" defTabSz="877824">
              <a:spcBef>
                <a:spcPts val="960"/>
              </a:spcBef>
            </a:pPr>
            <a:r>
              <a:rPr lang="nl-NL" sz="1600" u="sng" kern="1200">
                <a:latin typeface="+mn-lt"/>
                <a:ea typeface="+mn-ea"/>
                <a:cs typeface="+mn-cs"/>
              </a:rPr>
              <a:t>Vlooien</a:t>
            </a:r>
          </a:p>
          <a:p>
            <a:pPr marL="658368" lvl="1" indent="-219456" defTabSz="877824">
              <a:spcBef>
                <a:spcPts val="480"/>
              </a:spcBef>
            </a:pPr>
            <a:r>
              <a:rPr lang="nl-NL" sz="1600" kern="1200">
                <a:latin typeface="+mn-lt"/>
                <a:ea typeface="+mn-ea"/>
                <a:cs typeface="+mn-cs"/>
              </a:rPr>
              <a:t>Konijnen, fretten en kat (kattenvlo)</a:t>
            </a:r>
          </a:p>
          <a:p>
            <a:pPr marL="658368" lvl="1" indent="-219456" defTabSz="877824">
              <a:spcBef>
                <a:spcPts val="480"/>
              </a:spcBef>
            </a:pPr>
            <a:r>
              <a:rPr lang="nl-NL" sz="1600" kern="1200">
                <a:latin typeface="+mn-lt"/>
                <a:ea typeface="+mn-ea"/>
                <a:cs typeface="+mn-cs"/>
              </a:rPr>
              <a:t>Overgevoeligheid kan zorgen voor allergie (vlooienallergie).</a:t>
            </a:r>
          </a:p>
          <a:p>
            <a:pPr marL="219456" indent="-219456" defTabSz="877824">
              <a:spcBef>
                <a:spcPts val="960"/>
              </a:spcBef>
            </a:pPr>
            <a:r>
              <a:rPr lang="nl-NL" sz="1600" u="sng" kern="1200">
                <a:latin typeface="+mn-lt"/>
                <a:ea typeface="+mn-ea"/>
                <a:cs typeface="+mn-cs"/>
              </a:rPr>
              <a:t>Luizen</a:t>
            </a:r>
          </a:p>
          <a:p>
            <a:pPr marL="658368" lvl="1" indent="-219456" defTabSz="877824">
              <a:spcBef>
                <a:spcPts val="480"/>
              </a:spcBef>
            </a:pPr>
            <a:r>
              <a:rPr lang="nl-NL" sz="1600" kern="1200">
                <a:latin typeface="+mn-lt"/>
                <a:ea typeface="+mn-ea"/>
                <a:cs typeface="+mn-cs"/>
              </a:rPr>
              <a:t>Andere luizen dan onze hoofdluis.</a:t>
            </a:r>
            <a:endParaRPr lang="nl-NL" sz="1600"/>
          </a:p>
          <a:p>
            <a:endParaRPr lang="nl-NL" sz="1600"/>
          </a:p>
        </p:txBody>
      </p:sp>
      <p:pic>
        <p:nvPicPr>
          <p:cNvPr id="4" name="Picture 4" descr="Interne Anatomie Labrador Retriever – Alles Over Labradors">
            <a:extLst>
              <a:ext uri="{FF2B5EF4-FFF2-40B4-BE49-F238E27FC236}">
                <a16:creationId xmlns:a16="http://schemas.microsoft.com/office/drawing/2014/main" id="{BFFFD3C6-E635-16F4-B067-7675511BF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15300" y="2266236"/>
            <a:ext cx="3619500" cy="2325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00903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DD93F2D-77C3-EBE7-4780-D456FC0FD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nl-NL" sz="2000">
                <a:solidFill>
                  <a:schemeClr val="bg1"/>
                </a:solidFill>
              </a:rPr>
              <a:t>Aandoeningen met jeuk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327C8113-F748-8181-6A7D-6744B73ADD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492646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34393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3E355B3C-C21C-4CED-96E5-68A42FCE72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776DAAF-31D4-FF81-1BCC-0AB015EF8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454" y="919778"/>
            <a:ext cx="7329225" cy="1473797"/>
          </a:xfrm>
        </p:spPr>
        <p:txBody>
          <a:bodyPr anchor="t">
            <a:normAutofit/>
          </a:bodyPr>
          <a:lstStyle/>
          <a:p>
            <a:pPr algn="r"/>
            <a:r>
              <a:rPr lang="nl-NL" sz="4000"/>
              <a:t>Aandoeningen met jeuk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B31512-EE6B-B0E9-27EA-923F6A031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641001"/>
            <a:ext cx="7329225" cy="3151991"/>
          </a:xfrm>
        </p:spPr>
        <p:txBody>
          <a:bodyPr>
            <a:normAutofit/>
          </a:bodyPr>
          <a:lstStyle/>
          <a:p>
            <a:pPr marL="194310" indent="-194310" defTabSz="777240">
              <a:spcBef>
                <a:spcPts val="850"/>
              </a:spcBef>
            </a:pPr>
            <a:r>
              <a:rPr lang="nl-NL" sz="1800" u="sng" kern="1200">
                <a:latin typeface="+mn-lt"/>
                <a:ea typeface="+mn-ea"/>
                <a:cs typeface="+mn-cs"/>
              </a:rPr>
              <a:t>Insectenbeten</a:t>
            </a:r>
          </a:p>
          <a:p>
            <a:pPr marL="582930" lvl="1" indent="-194310" defTabSz="777240">
              <a:spcBef>
                <a:spcPts val="425"/>
              </a:spcBef>
            </a:pPr>
            <a:r>
              <a:rPr lang="nl-NL" sz="1800" kern="1200">
                <a:latin typeface="+mn-lt"/>
                <a:ea typeface="+mn-ea"/>
                <a:cs typeface="+mn-cs"/>
              </a:rPr>
              <a:t>Papeltje (bultje en jeuk)</a:t>
            </a:r>
          </a:p>
          <a:p>
            <a:pPr marL="971550" lvl="2" indent="-194310" defTabSz="777240">
              <a:spcBef>
                <a:spcPts val="425"/>
              </a:spcBef>
            </a:pPr>
            <a:r>
              <a:rPr lang="nl-NL" kern="1200">
                <a:latin typeface="+mn-lt"/>
                <a:ea typeface="+mn-ea"/>
                <a:cs typeface="+mn-cs"/>
              </a:rPr>
              <a:t>Verergeren hotspot</a:t>
            </a:r>
          </a:p>
          <a:p>
            <a:pPr marL="582930" lvl="1" indent="-194310" defTabSz="777240">
              <a:spcBef>
                <a:spcPts val="425"/>
              </a:spcBef>
            </a:pPr>
            <a:r>
              <a:rPr lang="nl-NL" sz="1800" kern="1200">
                <a:latin typeface="+mn-lt"/>
                <a:ea typeface="+mn-ea"/>
                <a:cs typeface="+mn-cs"/>
              </a:rPr>
              <a:t>Erytheem (Roodheid van de huid)</a:t>
            </a:r>
          </a:p>
          <a:p>
            <a:pPr marL="582930" lvl="1" indent="-194310" defTabSz="777240">
              <a:spcBef>
                <a:spcPts val="425"/>
              </a:spcBef>
            </a:pPr>
            <a:r>
              <a:rPr lang="nl-NL" sz="1800" kern="1200">
                <a:latin typeface="+mn-lt"/>
                <a:ea typeface="+mn-ea"/>
                <a:cs typeface="+mn-cs"/>
              </a:rPr>
              <a:t>Oedeem (vochtophoping tussen de weefsels)</a:t>
            </a:r>
          </a:p>
          <a:p>
            <a:pPr marL="582930" lvl="1" indent="-194310" defTabSz="777240">
              <a:spcBef>
                <a:spcPts val="425"/>
              </a:spcBef>
            </a:pPr>
            <a:r>
              <a:rPr lang="nl-NL" sz="1800" kern="1200">
                <a:latin typeface="+mn-lt"/>
                <a:ea typeface="+mn-ea"/>
                <a:cs typeface="+mn-cs"/>
              </a:rPr>
              <a:t>Urticaria (galbulten – bijvoorbeeld reactie op medicatie of vaccinatie).</a:t>
            </a:r>
          </a:p>
          <a:p>
            <a:endParaRPr lang="nl-NL" sz="1800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3901532A-A6DC-4220-97C8-129DCA3A7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8739"/>
            <a:ext cx="12191999" cy="449257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54000"/>
                </a:schemeClr>
              </a:gs>
              <a:gs pos="85000">
                <a:schemeClr val="accent5">
                  <a:alpha val="8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112B6480-5131-4F3F-B6E3-CB1AB0E6B0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7506"/>
            <a:ext cx="8153398" cy="449258"/>
          </a:xfrm>
          <a:prstGeom prst="rect">
            <a:avLst/>
          </a:prstGeom>
          <a:gradFill>
            <a:gsLst>
              <a:gs pos="0">
                <a:schemeClr val="accent6">
                  <a:alpha val="18000"/>
                </a:schemeClr>
              </a:gs>
              <a:gs pos="95000">
                <a:schemeClr val="accent2">
                  <a:alpha val="59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4360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6B9A59B-D0F2-7D03-596C-7B6716BF5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nl-NL" sz="2000">
                <a:solidFill>
                  <a:schemeClr val="bg1"/>
                </a:solidFill>
              </a:rPr>
              <a:t>Aandoeningen met wisselende jeuk </a:t>
            </a:r>
          </a:p>
        </p:txBody>
      </p:sp>
      <p:sp>
        <p:nvSpPr>
          <p:cNvPr id="27" name="Tijdelijke aanduiding voor inhoud 2">
            <a:extLst>
              <a:ext uri="{FF2B5EF4-FFF2-40B4-BE49-F238E27FC236}">
                <a16:creationId xmlns:a16="http://schemas.microsoft.com/office/drawing/2014/main" id="{FD51B069-7500-0392-7405-A977A68C3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>
            <a:normAutofit/>
          </a:bodyPr>
          <a:lstStyle/>
          <a:p>
            <a:r>
              <a:rPr lang="nl-NL" sz="1800" dirty="0"/>
              <a:t>Schimmelinfecties:</a:t>
            </a:r>
          </a:p>
          <a:p>
            <a:r>
              <a:rPr lang="nl-NL" sz="1800" dirty="0"/>
              <a:t>Microsporum </a:t>
            </a:r>
            <a:r>
              <a:rPr lang="nl-NL" sz="1800" dirty="0" err="1"/>
              <a:t>canis</a:t>
            </a:r>
            <a:r>
              <a:rPr lang="nl-NL" sz="1800" dirty="0"/>
              <a:t> = belangrijkste schimmelinfectie, hierbij zijn er veel dieren bij elkaar</a:t>
            </a:r>
          </a:p>
          <a:p>
            <a:r>
              <a:rPr lang="nl-NL" sz="1800" dirty="0" err="1"/>
              <a:t>Microsporie</a:t>
            </a:r>
            <a:r>
              <a:rPr lang="nl-NL" sz="1800" dirty="0"/>
              <a:t> = </a:t>
            </a:r>
            <a:r>
              <a:rPr lang="nl-NL" sz="1800" dirty="0" err="1"/>
              <a:t>besmetelijke</a:t>
            </a:r>
            <a:r>
              <a:rPr lang="nl-NL" sz="1800" dirty="0"/>
              <a:t> aandoening, zie je veel in de dierenopvang</a:t>
            </a:r>
          </a:p>
          <a:p>
            <a:endParaRPr lang="nl-NL" sz="1800" dirty="0"/>
          </a:p>
          <a:p>
            <a:r>
              <a:rPr lang="nl-NL" sz="1800" dirty="0" err="1"/>
              <a:t>Bacteriele</a:t>
            </a:r>
            <a:r>
              <a:rPr lang="nl-NL" sz="1800" dirty="0"/>
              <a:t> huidinfecties:</a:t>
            </a:r>
          </a:p>
          <a:p>
            <a:pPr lvl="1"/>
            <a:r>
              <a:rPr lang="nl-NL" sz="1800" dirty="0"/>
              <a:t>Noem je ook wel pyodermie</a:t>
            </a:r>
          </a:p>
          <a:p>
            <a:pPr lvl="2"/>
            <a:r>
              <a:rPr lang="nl-NL" dirty="0"/>
              <a:t>Onderscheid gemaakt tussen oppervlakte, oppervlakkige en diepe pyodermie</a:t>
            </a:r>
          </a:p>
          <a:p>
            <a:pPr lvl="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77300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476</Words>
  <Application>Microsoft Office PowerPoint</Application>
  <PresentationFormat>Breedbeeld</PresentationFormat>
  <Paragraphs>100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Avenir Next LT Pro</vt:lpstr>
      <vt:lpstr>GradientRiseVTI</vt:lpstr>
      <vt:lpstr>Pathologie </vt:lpstr>
      <vt:lpstr>Vandaag </vt:lpstr>
      <vt:lpstr>Terugblik vorige les</vt:lpstr>
      <vt:lpstr>Terugblik vorige les</vt:lpstr>
      <vt:lpstr>Lesdoelen </vt:lpstr>
      <vt:lpstr>Aandoeningen met jeuk</vt:lpstr>
      <vt:lpstr>Aandoeningen met jeuk</vt:lpstr>
      <vt:lpstr>Aandoeningen met jeuk</vt:lpstr>
      <vt:lpstr>Aandoeningen met wisselende jeuk </vt:lpstr>
      <vt:lpstr>Aandoeningen met wisselende jeuk </vt:lpstr>
      <vt:lpstr>Huidaandoeningen zonder jeuk</vt:lpstr>
      <vt:lpstr>Huidaandoeningen zonder jeuk</vt:lpstr>
      <vt:lpstr>Opdracht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Pathologie </dc:title>
  <dc:creator>Maxime Van Straten</dc:creator>
  <cp:lastModifiedBy>Maxime Van Straten</cp:lastModifiedBy>
  <cp:revision>1</cp:revision>
  <dcterms:created xsi:type="dcterms:W3CDTF">2023-09-18T07:50:52Z</dcterms:created>
  <dcterms:modified xsi:type="dcterms:W3CDTF">2023-09-18T08:21:28Z</dcterms:modified>
</cp:coreProperties>
</file>